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64" r:id="rId5"/>
    <p:sldId id="266" r:id="rId6"/>
    <p:sldId id="265" r:id="rId7"/>
    <p:sldId id="268" r:id="rId8"/>
    <p:sldId id="258" r:id="rId9"/>
    <p:sldId id="267" r:id="rId10"/>
    <p:sldId id="262" r:id="rId11"/>
    <p:sldId id="263" r:id="rId12"/>
    <p:sldId id="26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IEcy;&amp;Gcy;&amp;Ecy; 2014. &amp;fcy;&amp;ocy;&amp;ncy;&amp;ycy; &amp;dcy;&amp;lcy;&amp;yacy; &amp;pcy;&amp;rcy;&amp;iecy;&amp;zcy;&amp;iecy;&amp;ncy;&amp;tcy;&amp;acy;&amp;tscy;&amp;icy;&amp;jcy; &amp;shcy;&amp;kcy;&amp;ocy;&amp;lcy;&amp;acy; &amp;IEcy;&amp;dcy;&amp;icy;&amp;ncy;&amp;ycy;&amp;jcy; &amp;gcy;&amp;ocy;&amp;scy;&amp;ucy;&amp;dcy;&amp;acy;&amp;rcy;&amp;scy;&amp;tcy;&amp;vcy;&amp;iecy;&amp;ncy;&amp;ncy;&amp;ycy;&amp;jcy; &amp;ecy;&amp;kcy;&amp;zcy;&amp;acy;&amp;mcy;&amp;iecy;&amp;n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844824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О проектно-исследовательской деятельности   в условиях  перехода  к           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ФГОС       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Dcy;&amp;lcy;&amp;yacy; &amp;tcy;&amp;ocy;&amp;gcy;&amp;ocy; &amp;chcy;&amp;tcy;&amp;ocy;&amp;bcy;&amp;ycy; &amp;scy;&amp;kcy;&amp;acy;&amp;chcy;&amp;acy;&amp;tcy;&amp;softcy; &amp;kcy;&amp;acy;&amp;rcy;&amp;tcy;&amp;icy;&amp;ncy;&amp;kcy;&amp;ucy; &amp;ncy;&amp;acy;&amp;zhcy;&amp;mcy;&amp;icy;&amp;tcy;&amp;iecy; &amp;ncy;&amp;acy; &amp;ncy;&amp;iecy;&amp;jcy; &amp;pcy;&amp;rcy;&amp;acy;&amp;vcy;&amp;ocy;&amp;jcy; &amp;kcy;&amp;ncy;&amp;ocy;&amp;pcy;&amp;kcy;&amp;ocy;&amp;jcy; &amp;mcy;&amp;ycy;&amp;shcy;&amp;icy; &amp;icy; - 31 May 2013 - Blog - Instabo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556792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сновные характеристики учебного исследования: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Выделение в учебном материале проблемных точек, предполагающих неоднозначность; специальное конструирование учебного процесса «от этих точек» или проблемная подача материала.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2.Формирование или выделение нескольких версий, гипотез (взгляда на объект, развития процесса и др.) в избранной проблеме, их адекватное формулирование.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Работа с разными версиями на основе анализа информации (методики сбора материала, сравнения и др.).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Работа с первоисточниками, «свидетельствами» при разработке версии.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Применение общих методов научного познания: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эмпирического исследования (наблюдение, сравнение, измерение, эксперимент);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методы, используемые как на эмпирическом, так и на теоретическом уровне исследования (абстрагирование, анализ и синтез, индукция и дедукция, моделирование и др.);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теоретического исследования (восхождение от абстрактного к конкретному и др.)</a:t>
            </a:r>
            <a:r>
              <a:rPr lang="ru-RU" dirty="0" smtClean="0"/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Принятие на основе применения методов научного познания одной из версий в качестве истинной.</a:t>
            </a:r>
          </a:p>
          <a:p>
            <a:pPr lvl="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Dcy;&amp;lcy;&amp;yacy; &amp;tcy;&amp;ocy;&amp;gcy;&amp;ocy; &amp;chcy;&amp;tcy;&amp;ocy;&amp;bcy;&amp;ycy; &amp;scy;&amp;kcy;&amp;acy;&amp;chcy;&amp;acy;&amp;tcy;&amp;softcy; &amp;kcy;&amp;acy;&amp;rcy;&amp;tcy;&amp;icy;&amp;ncy;&amp;kcy;&amp;ucy; &amp;ncy;&amp;acy;&amp;zhcy;&amp;mcy;&amp;icy;&amp;tcy;&amp;iecy; &amp;ncy;&amp;acy; &amp;ncy;&amp;iecy;&amp;jcy; &amp;pcy;&amp;rcy;&amp;acy;&amp;vcy;&amp;ocy;&amp;jcy; &amp;kcy;&amp;ncy;&amp;ocy;&amp;pcy;&amp;kcy;&amp;ocy;&amp;jcy; &amp;mcy;&amp;ycy;&amp;shcy;&amp;icy; &amp;icy; - 31 May 2013 - Blog - Instabo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1484784"/>
            <a:ext cx="849694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труктура учебно-исследовательской деятельности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Осознание проблемы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Выдвижение предположений и их обоснование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Планирование исследования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Осуществление  исследования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результатов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и интерпретация результатов исследования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Конечным продуктом является текст. Очень важно грамотно описать результаты исследования.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Научный текст должен отвечать требованиям: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логичности (обеспечивается аргументированностью суждений, композиционной стройностью текста),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точности (связанной с использованием в речи терминов и понятий),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объективности (достигается системой доказательств и языковыми средствами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Fcy;&amp;ocy;&amp;ncy;&amp;ycy; &amp;dcy;&amp;lcy;&amp;yacy; &amp;pcy;&amp;rcy;&amp;iecy;&amp;zcy;&amp;iecy;&amp;ncy;&amp;tcy;&amp;acy;&amp;tscy;&amp;icy;&amp;icy; &amp;mcy;&amp;ocy;&amp;rcy;&amp;scy;&amp;kcy;&amp;ocy;&amp;jcy; &amp;tcy;&amp;iecy;&amp;mcy;&amp;acy;&amp;tcy;&amp;icy;&amp;kcy;&amp;icy; - &amp;Lcy;&amp;ucy;&amp;chcy;&amp;shcy;&amp;acy;&amp;yacy; &amp;bcy;&amp;icy;&amp;bcy;&amp;lcy;&amp;icy;&amp;ocy;&amp;tcy;&amp;ie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61237">
            <a:off x="1547664" y="2132856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Человек образованный – тот, кто знает,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где найти то, чего он не знает.</a:t>
            </a:r>
          </a:p>
          <a:p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Георг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Зиммель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2924944"/>
            <a:ext cx="3421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Успехов в работе!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5900" y="908720"/>
            <a:ext cx="8928100" cy="5708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2699792" y="188640"/>
            <a:ext cx="4471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Продолжаем «давать знания»?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Dcy;&amp;lcy;&amp;yacy; &amp;tcy;&amp;ocy;&amp;gcy;&amp;ocy; &amp;chcy;&amp;tcy;&amp;ocy;&amp;bcy;&amp;ycy; &amp;scy;&amp;kcy;&amp;acy;&amp;chcy;&amp;acy;&amp;tcy;&amp;softcy; &amp;kcy;&amp;acy;&amp;rcy;&amp;tcy;&amp;icy;&amp;ncy;&amp;kcy;&amp;ucy; &amp;ncy;&amp;acy;&amp;zhcy;&amp;mcy;&amp;icy;&amp;tcy;&amp;iecy; &amp;ncy;&amp;acy; &amp;ncy;&amp;iecy;&amp;jcy; &amp;pcy;&amp;rcy;&amp;acy;&amp;vcy;&amp;ocy;&amp;jcy; &amp;kcy;&amp;ncy;&amp;ocy;&amp;pcy;&amp;kcy;&amp;ocy;&amp;jcy; &amp;mcy;&amp;ycy;&amp;shcy;&amp;icy; &amp;icy; - 31 May 2013 - Blog - Instabo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95328" y="1556792"/>
            <a:ext cx="60486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науки не следует сообщать  учащемуся, но его надо привести к тому,   чтобы он сам их  находил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996952"/>
            <a:ext cx="407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Дистервег</a:t>
            </a:r>
            <a:r>
              <a:rPr lang="ru-RU" dirty="0" smtClean="0"/>
              <a:t> Фридрих Адольф Вильгельм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5157192"/>
            <a:ext cx="2312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Исследовательская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4365104"/>
            <a:ext cx="329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Помогут виды деятельности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5229200"/>
            <a:ext cx="285353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Проектная</a:t>
            </a:r>
          </a:p>
          <a:p>
            <a:r>
              <a:rPr lang="ru-RU" dirty="0" smtClean="0"/>
              <a:t>(монопредметный и </a:t>
            </a:r>
          </a:p>
          <a:p>
            <a:r>
              <a:rPr lang="ru-RU" dirty="0" smtClean="0"/>
              <a:t>метапредметный проекты)</a:t>
            </a:r>
          </a:p>
          <a:p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3347864" y="4725144"/>
            <a:ext cx="86409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940152" y="4797152"/>
            <a:ext cx="93610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p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Dcy;&amp;lcy;&amp;yacy; &amp;tcy;&amp;ocy;&amp;gcy;&amp;ocy; &amp;chcy;&amp;tcy;&amp;ocy;&amp;bcy;&amp;ycy; &amp;scy;&amp;kcy;&amp;acy;&amp;chcy;&amp;acy;&amp;tcy;&amp;softcy; &amp;kcy;&amp;acy;&amp;rcy;&amp;tcy;&amp;icy;&amp;ncy;&amp;kcy;&amp;ucy; &amp;ncy;&amp;acy;&amp;zhcy;&amp;mcy;&amp;icy;&amp;tcy;&amp;iecy; &amp;ncy;&amp;acy; &amp;ncy;&amp;iecy;&amp;jcy; &amp;pcy;&amp;rcy;&amp;acy;&amp;vcy;&amp;ocy;&amp;jcy; &amp;kcy;&amp;ncy;&amp;ocy;&amp;pcy;&amp;kcy;&amp;ocy;&amp;jcy; &amp;mcy;&amp;ycy;&amp;shcy;&amp;icy; &amp;icy; - 31 May 2013 - Blog - Instabo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2" y="1916832"/>
            <a:ext cx="82089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1825" algn="l"/>
              </a:tabLst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Учебный проект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1825" algn="l"/>
              </a:tabLst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18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комплекс поисковых, исследовательских, расчетных, графических и других видов работ, выполняемых учащимися самостоятельно с целью практического или теоретического решения значимой проблемы.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Dcy;&amp;lcy;&amp;yacy; &amp;tcy;&amp;ocy;&amp;gcy;&amp;ocy; &amp;chcy;&amp;tcy;&amp;ocy;&amp;bcy;&amp;ycy; &amp;scy;&amp;kcy;&amp;acy;&amp;chcy;&amp;acy;&amp;tcy;&amp;softcy; &amp;kcy;&amp;acy;&amp;rcy;&amp;tcy;&amp;icy;&amp;ncy;&amp;kcy;&amp;ucy; &amp;ncy;&amp;acy;&amp;zhcy;&amp;mcy;&amp;icy;&amp;tcy;&amp;iecy; &amp;ncy;&amp;acy; &amp;ncy;&amp;iecy;&amp;jcy; &amp;pcy;&amp;rcy;&amp;acy;&amp;vcy;&amp;ocy;&amp;jcy; &amp;kcy;&amp;ncy;&amp;ocy;&amp;pcy;&amp;kcy;&amp;ocy;&amp;jcy; &amp;mcy;&amp;ycy;&amp;shcy;&amp;icy; &amp;icy; - 31 May 2013 - Blog - Instabo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916832"/>
            <a:ext cx="83529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включения в проектную деятельность является формирование умения организовать свою деятельность по решению той или иной проблемы. Этому в большей мере соответствуют  регулятивные УУД и основная цель учебного проекта – их формирование. Одновременно, осуществляя проект, обучающиеся учатся не только сотрудничать с партнерами, но даже в какой-то степени руководить другими людьми (если речь идет о групповых проектах). В связи с этим можно говорить о цели формирования коммуникативных УУД.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764704"/>
            <a:ext cx="817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УУД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Dcy;&amp;lcy;&amp;yacy; &amp;tcy;&amp;ocy;&amp;gcy;&amp;ocy; &amp;chcy;&amp;tcy;&amp;ocy;&amp;bcy;&amp;ycy; &amp;scy;&amp;kcy;&amp;acy;&amp;chcy;&amp;acy;&amp;tcy;&amp;softcy; &amp;kcy;&amp;acy;&amp;rcy;&amp;tcy;&amp;icy;&amp;ncy;&amp;kcy;&amp;ucy; &amp;ncy;&amp;acy;&amp;zhcy;&amp;mcy;&amp;icy;&amp;tcy;&amp;iecy; &amp;ncy;&amp;acy; &amp;ncy;&amp;iecy;&amp;jcy; &amp;pcy;&amp;rcy;&amp;acy;&amp;vcy;&amp;ocy;&amp;jcy; &amp;kcy;&amp;ncy;&amp;ocy;&amp;pcy;&amp;kcy;&amp;ocy;&amp;jcy; &amp;mcy;&amp;ycy;&amp;shcy;&amp;icy; &amp;icy; - 31 May 2013 - Blog - Instabo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1948190"/>
            <a:ext cx="810927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сновные характеристики проектной деятельности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проблемы.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Планирование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по поиску и анализу информации.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Получение нового продукта.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143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полученного продукта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Dcy;&amp;lcy;&amp;yacy; &amp;tcy;&amp;ocy;&amp;gcy;&amp;ocy; &amp;chcy;&amp;tcy;&amp;ocy;&amp;bcy;&amp;ycy; &amp;scy;&amp;kcy;&amp;acy;&amp;chcy;&amp;acy;&amp;tcy;&amp;softcy; &amp;kcy;&amp;acy;&amp;rcy;&amp;tcy;&amp;icy;&amp;ncy;&amp;kcy;&amp;ucy; &amp;ncy;&amp;acy;&amp;zhcy;&amp;mcy;&amp;icy;&amp;tcy;&amp;iecy; &amp;ncy;&amp;acy; &amp;ncy;&amp;iecy;&amp;jcy; &amp;pcy;&amp;rcy;&amp;acy;&amp;vcy;&amp;ocy;&amp;jcy; &amp;kcy;&amp;ncy;&amp;ocy;&amp;pcy;&amp;kcy;&amp;ocy;&amp;jcy; &amp;mcy;&amp;ycy;&amp;shcy;&amp;icy; &amp;icy; - 31 May 2013 - Blog - Instabo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844824"/>
            <a:ext cx="885149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труктура проектной деятельности обучающихся: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проекта (задания, «дела») 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диагностично поставленной задачи.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Планирование деятельности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Защита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деятельности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Рефлексивная оценка результата.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продукта.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Dcy;&amp;lcy;&amp;yacy; &amp;tcy;&amp;ocy;&amp;gcy;&amp;ocy; &amp;chcy;&amp;tcy;&amp;ocy;&amp;bcy;&amp;ycy; &amp;scy;&amp;kcy;&amp;acy;&amp;chcy;&amp;acy;&amp;tcy;&amp;softcy; &amp;kcy;&amp;acy;&amp;rcy;&amp;tcy;&amp;icy;&amp;ncy;&amp;kcy;&amp;ucy; &amp;ncy;&amp;acy;&amp;zhcy;&amp;mcy;&amp;icy;&amp;tcy;&amp;iecy; &amp;ncy;&amp;acy; &amp;ncy;&amp;iecy;&amp;jcy; &amp;pcy;&amp;rcy;&amp;acy;&amp;vcy;&amp;ocy;&amp;jcy; &amp;kcy;&amp;ncy;&amp;ocy;&amp;pcy;&amp;kcy;&amp;ocy;&amp;jcy; &amp;mcy;&amp;ycy;&amp;shcy;&amp;icy; &amp;icy; - 31 May 2013 - Blog - Instabo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27483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Исследовательская деятельность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предполагает выполнение  учебных исследовательских задач с заранее неизвестным решением, направленных на создание представлений об объекте или явлении окружающего мира, под руководством специалиста – руководителя исследовательской работы.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Dcy;&amp;lcy;&amp;yacy; &amp;tcy;&amp;ocy;&amp;gcy;&amp;ocy; &amp;chcy;&amp;tcy;&amp;ocy;&amp;bcy;&amp;ycy; &amp;scy;&amp;kcy;&amp;acy;&amp;chcy;&amp;acy;&amp;tcy;&amp;softcy; &amp;kcy;&amp;acy;&amp;rcy;&amp;tcy;&amp;icy;&amp;ncy;&amp;kcy;&amp;ucy; &amp;ncy;&amp;acy;&amp;zhcy;&amp;mcy;&amp;icy;&amp;tcy;&amp;iecy; &amp;ncy;&amp;acy; &amp;ncy;&amp;iecy;&amp;jcy; &amp;pcy;&amp;rcy;&amp;acy;&amp;vcy;&amp;ocy;&amp;jcy; &amp;kcy;&amp;ncy;&amp;ocy;&amp;pcy;&amp;kcy;&amp;ocy;&amp;jcy; &amp;mcy;&amp;ycy;&amp;shcy;&amp;icy; &amp;icy; - 31 May 2013 - Blog - Instabo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859340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включения обучающихся в исследовательскую деятельность -  формирование   в процессе работы следующих умений: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устанавливать, описывать и объяснять факты;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наблюдать, измерять, проводить эксперименты;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строить эмпирические, индуктивные рассуждения,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модели;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работать с источниками.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Всему этому в большей мере соответствуют познавательные УУД.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908720"/>
            <a:ext cx="817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УУД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564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17</cp:revision>
  <dcterms:created xsi:type="dcterms:W3CDTF">2015-03-24T11:34:24Z</dcterms:created>
  <dcterms:modified xsi:type="dcterms:W3CDTF">2015-03-24T14:22:53Z</dcterms:modified>
</cp:coreProperties>
</file>