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C205-32FE-47FA-86ED-16E469AEADE9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D1C0D-6C00-47A0-AAC7-1AFCF7F82A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57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3D1C0D-6C00-47A0-AAC7-1AFCF7F82A1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82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F31E950-6853-484C-A594-D3BD185742D5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C544947-80F7-4EC5-9CC1-E5469A068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3.png"/><Relationship Id="rId5" Type="http://schemas.openxmlformats.org/officeDocument/2006/relationships/image" Target="../media/image19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jpe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.png"/><Relationship Id="rId5" Type="http://schemas.openxmlformats.org/officeDocument/2006/relationships/image" Target="../media/image18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157192"/>
            <a:ext cx="7772400" cy="151216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Мой прадед – герой той войны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66"/>
    </mc:Choice>
    <mc:Fallback>
      <p:transition spd="slow" advTm="57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-3da601bf8995b51d5a2a07c846806ae6b1c6e682d22823403b8c001a82a70cdc-V - с эффектам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0"/>
            <a:ext cx="3384376" cy="465313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179512" y="3861048"/>
            <a:ext cx="89644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Но война оставила свой след…его сердце остановилось в 1975 году. Но моя бабушка и прабабушка помнят его, храня его фотографии и награды. Помню и я…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                                    …и   горжусь!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974"/>
    </mc:Choice>
    <mc:Fallback>
      <p:transition spd="slow" advTm="11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49"/>
    </mc:Choice>
    <mc:Fallback>
      <p:transition spd="slow" advTm="3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92080" y="908720"/>
            <a:ext cx="3672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solidFill>
                  <a:schemeClr val="bg1"/>
                </a:solidFill>
              </a:rPr>
              <a:t>Моего прадедушку Попкова Алексея Константиновича призвали на войну в 1943 году когда ему исполнилось 18 лет.</a:t>
            </a:r>
            <a:endParaRPr lang="ru-RU" sz="3400" b="1" dirty="0"/>
          </a:p>
        </p:txBody>
      </p:sp>
      <p:pic>
        <p:nvPicPr>
          <p:cNvPr id="4" name="Рисунок 3" descr="image-9f2350536d82d0364825ed328e1c04711c55425741d6d64c143ebef5dd1fed65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692696"/>
            <a:ext cx="4245936" cy="56612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44"/>
    </mc:Choice>
    <mc:Fallback>
      <p:transition spd="slow" advTm="100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880" y="548680"/>
            <a:ext cx="5194920" cy="30963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/>
              <a:t>   </a:t>
            </a:r>
            <a:r>
              <a:rPr lang="ru-RU" sz="4000" b="1" dirty="0" smtClean="0">
                <a:solidFill>
                  <a:schemeClr val="bg1"/>
                </a:solidFill>
              </a:rPr>
              <a:t>Он пошел служить рядовым радистом. В мае 1945 года встретил победу</a:t>
            </a:r>
            <a:r>
              <a:rPr lang="ru-RU" sz="3200" dirty="0" smtClean="0">
                <a:solidFill>
                  <a:schemeClr val="bg1"/>
                </a:solidFill>
              </a:rPr>
              <a:t>.</a:t>
            </a:r>
            <a:r>
              <a:rPr lang="ru-RU" sz="3200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4124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3933056"/>
            <a:ext cx="4176463" cy="24923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908720"/>
            <a:ext cx="1966988" cy="295232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9XBEnL7e1h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4005064"/>
            <a:ext cx="3117665" cy="23762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000"/>
    </mc:Choice>
    <mc:Fallback>
      <p:transition spd="slow" advTm="2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6136" y="1052736"/>
            <a:ext cx="295232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 smtClean="0">
                <a:solidFill>
                  <a:schemeClr val="bg1"/>
                </a:solidFill>
              </a:rPr>
              <a:t>Получил медаль «За победу на Германией в Великой отечественной войне 1941-1945гг»</a:t>
            </a:r>
            <a:endParaRPr lang="ru-RU" sz="34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stal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1124744"/>
            <a:ext cx="4811507" cy="449411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271"/>
    </mc:Choice>
    <mc:Fallback>
      <p:transition spd="slow" advTm="112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64" y="476672"/>
            <a:ext cx="30963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Но война для него на этом не закончилась. В 1946 году он стал курсантом  танкового училища. 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image-3886d012490ea05a811ddf594175efd33c803eea5594fa630c84cbf1a74dbb52-V - с эффектам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1124744"/>
            <a:ext cx="3837325" cy="51125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13_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3933056"/>
            <a:ext cx="3419872" cy="246922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88"/>
    </mc:Choice>
    <mc:Fallback>
      <p:transition spd="slow" advTm="9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4088" y="908720"/>
            <a:ext cx="33843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Получив удостоверение механика-водителя танков  и звание ефрейтора отправляется дальше освобождать мир от фашизма. 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image-3da601bf8995b51d5a2a07c846806ae6b1c6e682d22823403b8c001a82a70cdc-V - с эффектам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1196752"/>
            <a:ext cx="4437112" cy="46805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95"/>
    </mc:Choice>
    <mc:Fallback>
      <p:transition spd="slow" advTm="75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e8ffc1e07055b15f006eea08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476672"/>
            <a:ext cx="4269734" cy="32129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PzIII_107STB_1942_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9992" y="3573016"/>
            <a:ext cx="4176464" cy="25217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 descr="image-3da601bf8995b51d5a2a07c846806ae6b1c6e682d22823403b8c001a82a70cdc-V - с эффектам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1412776"/>
            <a:ext cx="4052828" cy="40324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872"/>
    </mc:Choice>
    <mc:Fallback>
      <p:transition spd="slow" advTm="158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zIII_107STB_1942_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3789040"/>
            <a:ext cx="4176464" cy="23481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 descr="image-3da601bf8995b51d5a2a07c846806ae6b1c6e682d22823403b8c001a82a70cdc-V - с эффектами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750" y="1412776"/>
            <a:ext cx="4032448" cy="403244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188640"/>
            <a:ext cx="4572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Вернулся он домой еще не скоро, служа Родине.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Жди меня, и я вернусь,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</a:rPr>
              <a:t>Всем смертям назло.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</a:rPr>
              <a:t>Кто не ждал меня, тот пусть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</a:rPr>
              <a:t>Скажет: - Повезло.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864"/>
    </mc:Choice>
    <mc:Fallback>
      <p:transition spd="slow" advTm="15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-3da601bf8995b51d5a2a07c846806ae6b1c6e682d22823403b8c001a82a70cdc-V - с эффектам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196753"/>
            <a:ext cx="4196844" cy="324036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4788024" y="908720"/>
            <a:ext cx="38884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Когда </a:t>
            </a:r>
            <a:r>
              <a:rPr lang="ru-RU" sz="2800" dirty="0">
                <a:solidFill>
                  <a:schemeClr val="bg1"/>
                </a:solidFill>
              </a:rPr>
              <a:t>последний взрыв раздался,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Не умерла война во мне: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Я долго, долго оставался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Солдатом в мирной тишине</a:t>
            </a:r>
            <a:r>
              <a:rPr lang="ru-RU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5656" y="4725144"/>
            <a:ext cx="63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Вернувшись домой он повстречал прабабушку, у них родилось 3 детей.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65"/>
    </mc:Choice>
    <mc:Fallback>
      <p:transition spd="slow" advTm="111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120</TotalTime>
  <Words>151</Words>
  <Application>Microsoft Office PowerPoint</Application>
  <PresentationFormat>Экран (4:3)</PresentationFormat>
  <Paragraphs>13</Paragraphs>
  <Slides>11</Slides>
  <Notes>1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Мой прадед – герой той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Мои прадеды – герои той войны</dc:title>
  <dc:creator>Iriska</dc:creator>
  <cp:lastModifiedBy>admin</cp:lastModifiedBy>
  <cp:revision>23</cp:revision>
  <dcterms:created xsi:type="dcterms:W3CDTF">2016-04-17T14:35:40Z</dcterms:created>
  <dcterms:modified xsi:type="dcterms:W3CDTF">2016-04-18T13:21:02Z</dcterms:modified>
</cp:coreProperties>
</file>