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23.08.2019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8143932" cy="1285884"/>
          </a:xfrm>
        </p:spPr>
        <p:txBody>
          <a:bodyPr>
            <a:noAutofit/>
          </a:bodyPr>
          <a:lstStyle/>
          <a:p>
            <a:pPr lvl="0" algn="ctr"/>
            <a:r>
              <a:rPr lang="ru-RU" sz="4000" b="1" dirty="0" smtClean="0">
                <a:solidFill>
                  <a:srgbClr val="7030A0"/>
                </a:solidFill>
                <a:effectLst/>
                <a:latin typeface="Arial Black" pitchFamily="34" charset="0"/>
                <a:cs typeface="David" pitchFamily="34" charset="-79"/>
              </a:rPr>
              <a:t>Задания на развитие творческого воображения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/>
                <a:cs typeface="David" pitchFamily="34" charset="-79"/>
              </a:rPr>
              <a:t/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/>
                <a:cs typeface="David" pitchFamily="34" charset="-79"/>
              </a:rPr>
            </a:br>
            <a:endParaRPr lang="ru-RU" sz="4000" dirty="0">
              <a:solidFill>
                <a:schemeClr val="accent1">
                  <a:lumMod val="75000"/>
                </a:schemeClr>
              </a:solidFill>
              <a:effectLst/>
              <a:cs typeface="David" pitchFamily="34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00892" y="5786454"/>
            <a:ext cx="2000264" cy="785818"/>
          </a:xfrm>
        </p:spPr>
        <p:txBody>
          <a:bodyPr>
            <a:normAutofit fontScale="92500"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старшей группы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Никулина С.В.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866" name="AutoShape 2" descr="Интересные упражнения на развитие воображения"/>
          <p:cNvSpPr>
            <a:spLocks noChangeAspect="1" noChangeArrowheads="1"/>
          </p:cNvSpPr>
          <p:nvPr/>
        </p:nvSpPr>
        <p:spPr bwMode="auto">
          <a:xfrm>
            <a:off x="155575" y="-1927225"/>
            <a:ext cx="7143750" cy="40195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3" y="1285860"/>
            <a:ext cx="7981683" cy="450059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301038" cy="128587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Задание 9. </a:t>
            </a:r>
            <a:r>
              <a:rPr lang="ru-RU" sz="2400" dirty="0" smtClean="0"/>
              <a:t>Обведи красками или карандашом свою ладошку и придумай, пофантазируй «Что это может быть?» .</a:t>
            </a:r>
            <a:endParaRPr lang="ru-RU" sz="2400" dirty="0"/>
          </a:p>
        </p:txBody>
      </p:sp>
      <p:pic>
        <p:nvPicPr>
          <p:cNvPr id="27650" name="Picture 2" descr="Картинки по запросу ладошки детск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2143117"/>
            <a:ext cx="3428428" cy="2843664"/>
          </a:xfrm>
          <a:prstGeom prst="rect">
            <a:avLst/>
          </a:prstGeom>
          <a:noFill/>
        </p:spPr>
      </p:pic>
      <p:pic>
        <p:nvPicPr>
          <p:cNvPr id="27652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099" y="3357562"/>
            <a:ext cx="3619505" cy="2714629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Задание 10</a:t>
            </a:r>
            <a:r>
              <a:rPr lang="ru-RU" sz="2000" dirty="0" smtClean="0">
                <a:solidFill>
                  <a:srgbClr val="FF0000"/>
                </a:solidFill>
              </a:rPr>
              <a:t>. </a:t>
            </a:r>
            <a:r>
              <a:rPr lang="ru-RU" sz="2000" dirty="0" smtClean="0"/>
              <a:t>Игра «Чудесный лес». Детям раздаются одинаковые листы, на них нарисовано несколько деревьев, в разных местах незаконченные изображения. Воспитатель предлагает дорисовать лес, полный чудес, и рассказать про него сказочную историю. Незаконченные изображения можно превратить в реальные или выдуманные предметы.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6626" name="Picture 2" descr="Картинки по запросу нарисовано несколько деревьев, в разных местах незаконченные изображ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954823"/>
            <a:ext cx="5357850" cy="297925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00100" y="274320"/>
            <a:ext cx="7933588" cy="136873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25604" name="Picture 4" descr="Картинки по запросу де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85860"/>
            <a:ext cx="7072362" cy="4711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Задание 1.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Ребенку предлагается набор пластилина и задание, пользуясь им, за 15 минут, смастерить какую- либо поделку, вылепить ее из пластилина.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5844" name="Picture 4" descr="Картинки по запросу пластили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00240"/>
            <a:ext cx="4562475" cy="4562476"/>
          </a:xfrm>
          <a:prstGeom prst="rect">
            <a:avLst/>
          </a:prstGeom>
          <a:noFill/>
        </p:spPr>
      </p:pic>
      <p:pic>
        <p:nvPicPr>
          <p:cNvPr id="35846" name="Picture 6" descr="Картинки по запросу пластил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428868"/>
            <a:ext cx="3357528" cy="1717357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Задание 2.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Дорисуй линии и фигуры так, чтобы получился волшебный лес со своими обитателями.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https://xn--i1abbnckbmcl9fb.xn--p1ai/%D1%81%D1%82%D0%B0%D1%82%D1%8C%D0%B8/526103/Image773.gif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517900" y="1828800"/>
            <a:ext cx="33337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rgbClr val="7030A0"/>
                </a:solidFill>
              </a:rPr>
              <a:t>Задание 3. </a:t>
            </a:r>
            <a:r>
              <a:rPr lang="ru-RU" sz="2400" dirty="0" smtClean="0"/>
              <a:t>Детям предлагается картинка с изображением «зашумленных» предметов (изображения предметов наложены друг на друга). Дети должны узнать и назвать предметы. В качестве подсказки можно начать обводить контур предмета. После того как все предметы названы, детям предлагается нарисовать каждый из них отдельно. 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3794" name="AutoShape 2" descr="https://fs00.infourok.ru/images/doc/185/212297/310/img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5" name="Picture 3" descr="C:\Users\MISHA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714620"/>
            <a:ext cx="5118546" cy="383065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71546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7030A0"/>
                </a:solidFill>
              </a:rPr>
              <a:t>Задание 4. </a:t>
            </a:r>
            <a:r>
              <a:rPr lang="ru-RU" sz="2800" dirty="0" smtClean="0"/>
              <a:t>Посмотри внимательно на каждую кляксу и подумай, на что она похожа.</a:t>
            </a:r>
            <a:br>
              <a:rPr lang="ru-RU" sz="28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32770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928802"/>
            <a:ext cx="7938966" cy="446334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Задание 5.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Предлагается на основании каждой из предложенных фигур нарисовать как можно больше рисунков.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1748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214554"/>
            <a:ext cx="5072098" cy="3261799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Задание 6. </a:t>
            </a:r>
            <a:r>
              <a:rPr lang="ru-RU" sz="2400" dirty="0" smtClean="0"/>
              <a:t>Посмотри, как можно, соединяя точки, сделать рисунок. Попробуй нарисовать что-нибудь сам, соединяя точки.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Рисунок 4" descr="https://xn--i1abbnckbmcl9fb.xn--p1ai/%D1%81%D1%82%D0%B0%D1%82%D1%8C%D0%B8/526103/Image778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500306"/>
            <a:ext cx="333502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C:\Users\MISHA\Desktop\Skopiruy-risunok-po-tochkam_12155.jpg"/>
          <p:cNvPicPr>
            <a:picLocks noChangeAspect="1" noChangeArrowheads="1"/>
          </p:cNvPicPr>
          <p:nvPr/>
        </p:nvPicPr>
        <p:blipFill>
          <a:blip r:embed="rId3"/>
          <a:srcRect r="50672" b="22059"/>
          <a:stretch>
            <a:fillRect/>
          </a:stretch>
        </p:blipFill>
        <p:spPr bwMode="auto">
          <a:xfrm>
            <a:off x="1500166" y="1500174"/>
            <a:ext cx="2928958" cy="4872519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</a:rPr>
              <a:t>Задание 7. </a:t>
            </a:r>
            <a:r>
              <a:rPr lang="ru-RU" sz="2800" dirty="0" smtClean="0"/>
              <a:t>На картинке узоры остались только у одной бабочки. Придумай узоры для остальных бабочек и раскрась их.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https://xn--i1abbnckbmcl9fb.xn--p1ai/%D1%81%D1%82%D0%B0%D1%82%D1%8C%D0%B8/526103/Image779.gif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857752" y="2071678"/>
            <a:ext cx="333375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Картинки по запросу рисунок простой бабоч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500306"/>
            <a:ext cx="2148365" cy="270096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Задание 8. </a:t>
            </a:r>
            <a:r>
              <a:rPr lang="ru-RU" sz="2000" dirty="0" smtClean="0"/>
              <a:t>Придумай, что можно нарисовать из этих геометрических фигур. Каждую фигуру можно использовать по нескольку раз и можно менять их размеры. Но другие фигуры использовать нельзя. Например, как показано на картинке.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https://xn--i1abbnckbmcl9fb.xn--p1ai/%D1%81%D1%82%D0%B0%D1%82%D1%8C%D0%B8/526103/Image780.gif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643306" y="1928802"/>
            <a:ext cx="333375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189</TotalTime>
  <Words>296</Words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Задания на развитие творческого воображения </vt:lpstr>
      <vt:lpstr>Задание 1. Ребенку предлагается набор пластилина и задание, пользуясь им, за 15 минут, смастерить какую- либо поделку, вылепить ее из пластилина.  </vt:lpstr>
      <vt:lpstr>Задание 2. Дорисуй линии и фигуры так, чтобы получился волшебный лес со своими обитателями. </vt:lpstr>
      <vt:lpstr>Задание 3. Детям предлагается картинка с изображением «зашумленных» предметов (изображения предметов наложены друг на друга). Дети должны узнать и назвать предметы. В качестве подсказки можно начать обводить контур предмета. После того как все предметы названы, детям предлагается нарисовать каждый из них отдельно.  </vt:lpstr>
      <vt:lpstr>Задание 4. Посмотри внимательно на каждую кляксу и подумай, на что она похожа.  </vt:lpstr>
      <vt:lpstr>Задание 5. Предлагается на основании каждой из предложенных фигур нарисовать как можно больше рисунков. </vt:lpstr>
      <vt:lpstr>Задание 6. Посмотри, как можно, соединяя точки, сделать рисунок. Попробуй нарисовать что-нибудь сам, соединяя точки. </vt:lpstr>
      <vt:lpstr>Задание 7. На картинке узоры остались только у одной бабочки. Придумай узоры для остальных бабочек и раскрась их. </vt:lpstr>
      <vt:lpstr>Задание 8. Придумай, что можно нарисовать из этих геометрических фигур. Каждую фигуру можно использовать по нескольку раз и можно менять их размеры. Но другие фигуры использовать нельзя. Например, как показано на картинке. </vt:lpstr>
      <vt:lpstr>Задание 9. Обведи красками или карандашом свою ладошку и придумай, пофантазируй «Что это может быть?» .</vt:lpstr>
      <vt:lpstr>Задание 10. Игра «Чудесный лес». Детям раздаются одинаковые листы, на них нарисовано несколько деревьев, в разных местах незаконченные изображения. Воспитатель предлагает дорисовать лес, полный чудес, и рассказать про него сказочную историю. Незаконченные изображения можно превратить в реальные или выдуманные предметы. 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 на развитие творческого воображения </dc:title>
  <dc:creator>Admin</dc:creator>
  <cp:lastModifiedBy>User</cp:lastModifiedBy>
  <cp:revision>22</cp:revision>
  <dcterms:created xsi:type="dcterms:W3CDTF">2019-05-27T09:15:25Z</dcterms:created>
  <dcterms:modified xsi:type="dcterms:W3CDTF">2019-08-23T11:08:28Z</dcterms:modified>
</cp:coreProperties>
</file>