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00" r:id="rId3"/>
    <p:sldId id="273" r:id="rId4"/>
    <p:sldId id="274" r:id="rId5"/>
    <p:sldId id="275" r:id="rId6"/>
    <p:sldId id="277" r:id="rId7"/>
    <p:sldId id="281" r:id="rId8"/>
    <p:sldId id="285" r:id="rId9"/>
    <p:sldId id="283" r:id="rId10"/>
    <p:sldId id="278" r:id="rId11"/>
    <p:sldId id="279" r:id="rId12"/>
    <p:sldId id="284" r:id="rId13"/>
    <p:sldId id="260" r:id="rId14"/>
    <p:sldId id="268" r:id="rId15"/>
    <p:sldId id="261" r:id="rId16"/>
    <p:sldId id="262" r:id="rId17"/>
    <p:sldId id="291" r:id="rId18"/>
    <p:sldId id="294" r:id="rId19"/>
    <p:sldId id="257" r:id="rId20"/>
    <p:sldId id="287" r:id="rId21"/>
    <p:sldId id="269" r:id="rId22"/>
    <p:sldId id="258" r:id="rId23"/>
    <p:sldId id="259" r:id="rId24"/>
    <p:sldId id="263" r:id="rId25"/>
    <p:sldId id="264" r:id="rId26"/>
    <p:sldId id="265" r:id="rId27"/>
    <p:sldId id="266" r:id="rId28"/>
    <p:sldId id="267" r:id="rId29"/>
    <p:sldId id="271" r:id="rId30"/>
    <p:sldId id="272" r:id="rId31"/>
    <p:sldId id="296" r:id="rId32"/>
    <p:sldId id="280" r:id="rId33"/>
    <p:sldId id="295" r:id="rId34"/>
    <p:sldId id="297" r:id="rId35"/>
    <p:sldId id="298" r:id="rId36"/>
    <p:sldId id="276" r:id="rId37"/>
    <p:sldId id="282" r:id="rId38"/>
    <p:sldId id="286" r:id="rId39"/>
    <p:sldId id="290" r:id="rId40"/>
    <p:sldId id="29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11235-44DA-4501-87B1-B770D3A49C48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A9154-4E8D-46EE-90BB-9932DC55B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A9154-4E8D-46EE-90BB-9932DC55BCC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Обряды и традиции праздника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A9154-4E8D-46EE-90BB-9932DC55BCC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Согласно другой легенде, Красная горка получила свое название благодаря культу почитания мертвых. Ранее кладбища располагались на холмах или искусственно возведенных курганах. И в память о предках, каждый год на возвышенностях зажигали погребальные костры.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A9154-4E8D-46EE-90BB-9932DC55BCC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это ни парадоксально, но многие верили, что для привлечения удачи и достатка необходимо целый день ходить в яркой, багровой одежде, желательно новой.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A9154-4E8D-46EE-90BB-9932DC55BCC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крепкого здоровья всех членов семьи хозяин дома угощал всех встречных куличами и яйцами. Никто не должен был отказываться от предложенных продуктов.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A9154-4E8D-46EE-90BB-9932DC55BCC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крошки, оставшиеся от хлеба, отдавали птицам. Если пернатые проигнорируют подношения — в грядущем году случится беда.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A9154-4E8D-46EE-90BB-9932DC55BCC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иконоа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Казанской Божьей Матери.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A9154-4E8D-46EE-90BB-9932DC55BCC5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414" y="2967334"/>
            <a:ext cx="70723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6814" y="3119734"/>
            <a:ext cx="70723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8130" name="Picture 2" descr="https://avatars.mds.yandex.net/get-pdb/1919902/3659559d-6aac-4e00-aa9e-b2387cf90c3d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7143750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otvet.imgsmail.ru/download/243675380_26a86e95f128aa8274c60d77ec3b2513_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0"/>
            <a:ext cx="6786610" cy="6676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b1.culture.ru/c/89308.800x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7620000" cy="6019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svistanet.com/wp-content/uploads/2018/10/xudozhnik_yurij_nikolaev_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70" y="0"/>
            <a:ext cx="9215470" cy="6977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www.thespruce.com/thmb/2JMuEGAc5KIT-cbGeJvIp3ybZGY=/1500x1000/filters:fill(auto,1)/sparrow-bread-59a6fbad22fa3a0010ac26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0830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881324/fb330793-9e75-48c1-b31d-cf2c912c756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mypresentation.ru/documents_6/a4628f86e16cfcbdc28fe168233f5443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im0-tub-ru.yandex.net/i?id=95464a273a90bd1bb61c9c19ccde0e45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57290" y="1000108"/>
            <a:ext cx="62151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жавороночки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Маи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деточки </a:t>
            </a:r>
          </a:p>
          <a:p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Прилятите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 нам </a:t>
            </a:r>
          </a:p>
          <a:p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Принясите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вы нам</a:t>
            </a:r>
          </a:p>
          <a:p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Вясну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тёплую</a:t>
            </a:r>
          </a:p>
          <a:p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Унясите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 нас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Зиму холодную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Нам зима надоела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Всю сену поела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im0-tub-ru.yandex.net/i?id=3d31a91ebb90500be8a92cbc7093aaf8&amp;n=33&amp;w=229&amp;h=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93" y="0"/>
            <a:ext cx="9204993" cy="6858000"/>
          </a:xfrm>
          <a:prstGeom prst="rect">
            <a:avLst/>
          </a:prstGeom>
          <a:noFill/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1524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198" y="1857364"/>
            <a:ext cx="226363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Завивайся берёзка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завивайся кудрява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к тебе идём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Ленту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несем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пшённичку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по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драничку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Кувшин  молока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на закуску пирога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Завивайся берёзка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Завивайся кудрява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im0-tub-ru.yandex.net/i?id=59093566d375e1468795100ec7702d5e&amp;n=33&amp;w=224&amp;h=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 flipV="1">
            <a:off x="0" y="46166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09478" y="1500174"/>
            <a:ext cx="2497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Весна-красна</a:t>
            </a:r>
            <a:endParaRPr lang="ru-RU" sz="20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Нам добра принесла,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Соху, борону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лошадку ворону,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Солнца глоток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соломки пучок,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Хлебушка 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краюшечку</a:t>
            </a:r>
            <a:endParaRPr lang="ru-RU" sz="20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водички кружечку.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i2.wp.com/lady-day.ru/wp-content/uploads/2016/04/0011-011-Krasnaja-gor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1126/00042fd5-6817208e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ds02.infourok.ru/uploads/ex/04b3/0008559a-3f94f1e6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f.ppt-online.org/files/slide/l/LwfVquJic8z1AmD6tas2gKInHPNSEByZjXpM47/slide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0-tub-ru.yandex.net/i?id=c199bd5809fef6428959b55ce0221754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5.infourok.ru/uploads/ex/124b/000e56a2-35392e69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rodnovery.ru/images/2014/Krasnaja_Gorka_Orel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78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kardymovo.ru/files/198/prmvakch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7446509" cy="4995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01.infourok.ru/images/doc/43/53902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571480"/>
            <a:ext cx="8352928" cy="522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352929" cy="655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m0-tub-ru.yandex.net/i?id=f4769034125d80bf280f8d449dda9465&amp;n=33&amp;w=206&amp;h=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00240"/>
            <a:ext cx="4857784" cy="353722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Приметы на Красную горку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ubex.pro/uploads/cfror/image/body/30746/%D0%BA%D1%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620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01.infourok.ru/images/doc/43/53902/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epresentation.ru/img/thumbs/705264c72dd4e77ce6f646bb10ca2b82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im0-tub-ru.yandex.net/i?id=ad90cf32d3d4ba742f64441a3f9b8929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2222"/>
            <a:ext cx="9239486" cy="6910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zabavnik.club/wp-content/uploads/soha_21_19183146-e1534704045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s2.stc.all.kpcdn.net/best/tomsk/tomsk-letopis-victory/images/tild3438-6432-4462-a437-663039356536__05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08847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avatars.mds.yandex.net/get-zen_doc/1582279/pub_5dbfa037d5bbc300b275a973_5dbfa042bd639600b3663f5f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8489" y="26653"/>
            <a:ext cx="5703907" cy="6831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956/00059b1d-7122d92e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1126/00042fd5-6817208e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avatars.mds.yandex.net/get-pdb/1756889/986c8295-c3d3-443b-bd33-56dfd2e169c2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77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956/00059b1d-7122d92e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mypresentation.ru/documents/64c4fc09c2ef5d42bec7e777399c7020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avatars.mds.yandex.net/get-pdb/1723220/3ca4e5e0-4ec4-49a0-bdd8-374795c8e124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264696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f.ppt-online.org/files1/slide/k/KUVqkaOQCyxf8lAJhod9G4isvIMEYBR2P3cuH0/slide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up/datas/84141/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a.d-cd.net/7c446b6s-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686675" cy="5124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7c14fa97fc8c5516d6ef6a5573acd88d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00042"/>
            <a:ext cx="7500990" cy="5621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208</Words>
  <PresentationFormat>Экран (4:3)</PresentationFormat>
  <Paragraphs>42</Paragraphs>
  <Slides>40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Приметы на Красную горку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50</cp:revision>
  <dcterms:created xsi:type="dcterms:W3CDTF">2020-04-23T04:07:41Z</dcterms:created>
  <dcterms:modified xsi:type="dcterms:W3CDTF">2020-05-24T14:25:38Z</dcterms:modified>
</cp:coreProperties>
</file>