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78" r:id="rId6"/>
    <p:sldId id="275" r:id="rId7"/>
    <p:sldId id="280" r:id="rId8"/>
    <p:sldId id="279" r:id="rId9"/>
    <p:sldId id="276" r:id="rId10"/>
    <p:sldId id="281" r:id="rId11"/>
    <p:sldId id="282" r:id="rId12"/>
    <p:sldId id="277" r:id="rId13"/>
    <p:sldId id="284" r:id="rId14"/>
    <p:sldId id="28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B"/>
    <a:srgbClr val="FFFFFB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8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3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10.jpeg"/><Relationship Id="rId4" Type="http://schemas.openxmlformats.org/officeDocument/2006/relationships/image" Target="../media/image29.jpeg"/><Relationship Id="rId9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0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2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Я волшебник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Picture 6" descr="http://salatniy.ru/wp-content/uploads/2016/04/16.jpg"/>
          <p:cNvPicPr>
            <a:picLocks noChangeAspect="1" noChangeArrowheads="1"/>
          </p:cNvPicPr>
          <p:nvPr/>
        </p:nvPicPr>
        <p:blipFill>
          <a:blip r:embed="rId2" cstate="print"/>
          <a:srcRect l="33782" r="40232" b="35244"/>
          <a:stretch>
            <a:fillRect/>
          </a:stretch>
        </p:blipFill>
        <p:spPr bwMode="auto">
          <a:xfrm>
            <a:off x="683568" y="1916832"/>
            <a:ext cx="925817" cy="1296144"/>
          </a:xfrm>
          <a:prstGeom prst="rect">
            <a:avLst/>
          </a:prstGeom>
          <a:noFill/>
        </p:spPr>
      </p:pic>
      <p:pic>
        <p:nvPicPr>
          <p:cNvPr id="40962" name="Picture 2" descr="https://thumbs.dreamstime.com/b/%D0%BF%D0%B8%D1%89%D0%B5%D0%B2%D0%B0%D1%8F-%D1%81%D0%BE-%D0%B0-525644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971" t="1515" r="1255" b="19705"/>
          <a:stretch>
            <a:fillRect/>
          </a:stretch>
        </p:blipFill>
        <p:spPr bwMode="auto">
          <a:xfrm flipH="1">
            <a:off x="0" y="5085184"/>
            <a:ext cx="1487242" cy="81406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«Лимон надувает воздушный шарик»</a:t>
            </a:r>
          </a:p>
        </p:txBody>
      </p:sp>
      <p:pic>
        <p:nvPicPr>
          <p:cNvPr id="5" name="Picture 9" descr="https://pixy.org/src/478/478062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700808"/>
            <a:ext cx="3024336" cy="2579411"/>
          </a:xfrm>
          <a:prstGeom prst="rect">
            <a:avLst/>
          </a:prstGeom>
          <a:noFill/>
        </p:spPr>
      </p:pic>
      <p:pic>
        <p:nvPicPr>
          <p:cNvPr id="25604" name="Picture 4" descr="https://pimage.sport-thieme.de/detail-fillscale/sport-thieme-neoprene-balloon-cover/188-4803-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869" t="2749" r="18903" b="2409"/>
          <a:stretch>
            <a:fillRect/>
          </a:stretch>
        </p:blipFill>
        <p:spPr bwMode="auto">
          <a:xfrm>
            <a:off x="6324195" y="2996952"/>
            <a:ext cx="2352261" cy="3528392"/>
          </a:xfrm>
          <a:prstGeom prst="rect">
            <a:avLst/>
          </a:prstGeom>
          <a:noFill/>
        </p:spPr>
      </p:pic>
      <p:pic>
        <p:nvPicPr>
          <p:cNvPr id="25606" name="Picture 6" descr="https://alcoholclub.ru/wp-content/uploads/2019/02/Butyilki-dlya-samogona-9.png"/>
          <p:cNvPicPr>
            <a:picLocks noChangeAspect="1" noChangeArrowheads="1"/>
          </p:cNvPicPr>
          <p:nvPr/>
        </p:nvPicPr>
        <p:blipFill>
          <a:blip r:embed="rId6" cstate="print"/>
          <a:srcRect l="21668" r="21455"/>
          <a:stretch>
            <a:fillRect/>
          </a:stretch>
        </p:blipFill>
        <p:spPr bwMode="auto">
          <a:xfrm>
            <a:off x="3995936" y="2564904"/>
            <a:ext cx="1800200" cy="4425038"/>
          </a:xfrm>
          <a:prstGeom prst="rect">
            <a:avLst/>
          </a:prstGeom>
          <a:noFill/>
        </p:spPr>
      </p:pic>
      <p:pic>
        <p:nvPicPr>
          <p:cNvPr id="40964" name="Picture 4" descr="https://avatars.mds.yandex.net/get-zen_doc/237236/pub_5d1c8ea2d8f04500ad93813c_5d1c904887599000ac3f88c1/scale_1200"/>
          <p:cNvPicPr>
            <a:picLocks noChangeAspect="1" noChangeArrowheads="1"/>
          </p:cNvPicPr>
          <p:nvPr/>
        </p:nvPicPr>
        <p:blipFill>
          <a:blip r:embed="rId7" cstate="print"/>
          <a:srcRect l="19565" t="2174" r="17391" b="6522"/>
          <a:stretch>
            <a:fillRect/>
          </a:stretch>
        </p:blipFill>
        <p:spPr bwMode="auto">
          <a:xfrm>
            <a:off x="0" y="4193704"/>
            <a:ext cx="1839633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38889E-6 2.6827E-7 L 0.41736 0.05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06441 -0.16396 L 0.62344 -0.321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-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«Лимон надувает воздушный шарик»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112987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Вывод: </a:t>
            </a:r>
            <a:r>
              <a:rPr lang="ru-RU" dirty="0" smtClean="0"/>
              <a:t>При взаимодействии соды и кислоты лимона, образуется газ, который может надуть шар.</a:t>
            </a:r>
            <a:endParaRPr lang="ru-RU" dirty="0"/>
          </a:p>
        </p:txBody>
      </p:sp>
      <p:pic>
        <p:nvPicPr>
          <p:cNvPr id="4" name="Picture 6" descr="https://alcoholclub.ru/wp-content/uploads/2019/02/Butyilki-dlya-samogona-9.png"/>
          <p:cNvPicPr>
            <a:picLocks noChangeAspect="1" noChangeArrowheads="1"/>
          </p:cNvPicPr>
          <p:nvPr/>
        </p:nvPicPr>
        <p:blipFill>
          <a:blip r:embed="rId2" cstate="print"/>
          <a:srcRect l="21668" r="21455"/>
          <a:stretch>
            <a:fillRect/>
          </a:stretch>
        </p:blipFill>
        <p:spPr bwMode="auto">
          <a:xfrm>
            <a:off x="4427984" y="2141693"/>
            <a:ext cx="1152128" cy="2832025"/>
          </a:xfrm>
          <a:prstGeom prst="rect">
            <a:avLst/>
          </a:prstGeom>
          <a:noFill/>
        </p:spPr>
      </p:pic>
      <p:pic>
        <p:nvPicPr>
          <p:cNvPr id="43010" name="Picture 2" descr="https://hvatalkin.ru/files/opyty/sharik-soda-uksus/sharik-naduvaetsy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rcRect l="24682" t="9203" r="21028" b="52668"/>
          <a:stretch>
            <a:fillRect/>
          </a:stretch>
        </p:blipFill>
        <p:spPr bwMode="auto">
          <a:xfrm>
            <a:off x="4716016" y="1340768"/>
            <a:ext cx="2483034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r>
              <a:rPr lang="ru-RU" dirty="0" smtClean="0"/>
              <a:t>Я волшебник</a:t>
            </a:r>
            <a:endParaRPr lang="ru-RU" dirty="0"/>
          </a:p>
        </p:txBody>
      </p:sp>
      <p:pic>
        <p:nvPicPr>
          <p:cNvPr id="8193" name="Picture 1" descr="C:\Users\Александра\Desktop\uYxaG7qO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0"/>
            <a:ext cx="1368152" cy="180656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87824" y="198884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«Лимонный вулкан»</a:t>
            </a:r>
          </a:p>
          <a:p>
            <a:pPr algn="ctr"/>
            <a:r>
              <a:rPr lang="ru-RU" b="1" dirty="0" smtClean="0"/>
              <a:t>Нам понадобится:</a:t>
            </a:r>
          </a:p>
        </p:txBody>
      </p:sp>
      <p:pic>
        <p:nvPicPr>
          <p:cNvPr id="5" name="Picture 9" descr="https://pixy.org/src/478/478062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124744"/>
            <a:ext cx="3024336" cy="2579411"/>
          </a:xfrm>
          <a:prstGeom prst="rect">
            <a:avLst/>
          </a:prstGeom>
          <a:noFill/>
        </p:spPr>
      </p:pic>
      <p:pic>
        <p:nvPicPr>
          <p:cNvPr id="24578" name="Picture 2" descr="https://shmelyok.ru/upload/resize_cache/iblock/590/850_850_0/59026068cb6b2950a22e67c546c7e50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05" t="18677" r="51224" b="22714"/>
          <a:stretch>
            <a:fillRect/>
          </a:stretch>
        </p:blipFill>
        <p:spPr bwMode="auto">
          <a:xfrm>
            <a:off x="6660232" y="3717032"/>
            <a:ext cx="2103886" cy="3024336"/>
          </a:xfrm>
          <a:prstGeom prst="rect">
            <a:avLst/>
          </a:prstGeom>
          <a:noFill/>
        </p:spPr>
      </p:pic>
      <p:pic>
        <p:nvPicPr>
          <p:cNvPr id="8" name="Picture 4" descr="https://avatars.mds.yandex.net/get-zen_doc/237236/pub_5d1c8ea2d8f04500ad93813c_5d1c904887599000ac3f88c1/scale_1200"/>
          <p:cNvPicPr>
            <a:picLocks noChangeAspect="1" noChangeArrowheads="1"/>
          </p:cNvPicPr>
          <p:nvPr/>
        </p:nvPicPr>
        <p:blipFill>
          <a:blip r:embed="rId5" cstate="print"/>
          <a:srcRect l="19565" t="2174" r="17391" b="6522"/>
          <a:stretch>
            <a:fillRect/>
          </a:stretch>
        </p:blipFill>
        <p:spPr bwMode="auto">
          <a:xfrm>
            <a:off x="4067944" y="3861048"/>
            <a:ext cx="1839633" cy="2664296"/>
          </a:xfrm>
          <a:prstGeom prst="rect">
            <a:avLst/>
          </a:prstGeom>
          <a:noFill/>
        </p:spPr>
      </p:pic>
      <p:pic>
        <p:nvPicPr>
          <p:cNvPr id="24580" name="Picture 4" descr="https://www.r-ulybka.ru/upload/iblock/bbb/bbb628e005b78096b81606ec78f10cd3.jpg"/>
          <p:cNvPicPr>
            <a:picLocks noChangeAspect="1" noChangeArrowheads="1"/>
          </p:cNvPicPr>
          <p:nvPr/>
        </p:nvPicPr>
        <p:blipFill>
          <a:blip r:embed="rId6" cstate="print"/>
          <a:srcRect l="20704" t="10000" r="23582" b="5714"/>
          <a:stretch>
            <a:fillRect/>
          </a:stretch>
        </p:blipFill>
        <p:spPr bwMode="auto">
          <a:xfrm>
            <a:off x="251520" y="4025685"/>
            <a:ext cx="1872208" cy="2832315"/>
          </a:xfrm>
          <a:prstGeom prst="rect">
            <a:avLst/>
          </a:prstGeom>
          <a:noFill/>
        </p:spPr>
      </p:pic>
      <p:pic>
        <p:nvPicPr>
          <p:cNvPr id="24582" name="Picture 6" descr="https://cdn1.ozone.ru/s3/multimedia-u/600754408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53790" y="1052736"/>
            <a:ext cx="1890210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s://www.r-ulybka.ru/upload/iblock/bbb/bbb628e005b78096b81606ec78f10cd3.jpg"/>
          <p:cNvPicPr>
            <a:picLocks noChangeAspect="1" noChangeArrowheads="1"/>
          </p:cNvPicPr>
          <p:nvPr/>
        </p:nvPicPr>
        <p:blipFill>
          <a:blip r:embed="rId2" cstate="print"/>
          <a:srcRect l="20704" t="10000" r="23582" b="5714"/>
          <a:stretch>
            <a:fillRect/>
          </a:stretch>
        </p:blipFill>
        <p:spPr bwMode="auto">
          <a:xfrm>
            <a:off x="251520" y="4025685"/>
            <a:ext cx="1872208" cy="2832315"/>
          </a:xfrm>
          <a:prstGeom prst="rect">
            <a:avLst/>
          </a:prstGeom>
          <a:noFill/>
        </p:spPr>
      </p:pic>
      <p:pic>
        <p:nvPicPr>
          <p:cNvPr id="13" name="Picture 2" descr="https://thumbs.dreamstime.com/b/%D0%BF%D0%B8%D1%89%D0%B5%D0%B2%D0%B0%D1%8F-%D1%81%D0%BE-%D0%B0-525644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971" t="1515" r="1255" b="19705"/>
          <a:stretch>
            <a:fillRect/>
          </a:stretch>
        </p:blipFill>
        <p:spPr bwMode="auto">
          <a:xfrm flipH="1">
            <a:off x="3995936" y="4869160"/>
            <a:ext cx="1487242" cy="814069"/>
          </a:xfrm>
          <a:prstGeom prst="rect">
            <a:avLst/>
          </a:prstGeom>
          <a:noFill/>
        </p:spPr>
      </p:pic>
      <p:pic>
        <p:nvPicPr>
          <p:cNvPr id="44034" name="Picture 2" descr="https://static7.depositphotos.com/1005048/717/i/950/depositphotos_7174499-stock-photo-gouache-red-with-brus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313" t="58938" r="8410" b="12989"/>
          <a:stretch>
            <a:fillRect/>
          </a:stretch>
        </p:blipFill>
        <p:spPr bwMode="auto">
          <a:xfrm>
            <a:off x="7020272" y="4653136"/>
            <a:ext cx="1584176" cy="119299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r>
              <a:rPr lang="ru-RU" b="1" dirty="0" smtClean="0"/>
              <a:t>«Лимонный вулкан»</a:t>
            </a:r>
          </a:p>
        </p:txBody>
      </p:sp>
      <p:pic>
        <p:nvPicPr>
          <p:cNvPr id="5" name="Picture 9" descr="https://pixy.org/src/478/478062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484784"/>
            <a:ext cx="3024336" cy="2579411"/>
          </a:xfrm>
          <a:prstGeom prst="rect">
            <a:avLst/>
          </a:prstGeom>
          <a:noFill/>
        </p:spPr>
      </p:pic>
      <p:pic>
        <p:nvPicPr>
          <p:cNvPr id="24578" name="Picture 2" descr="https://shmelyok.ru/upload/resize_cache/iblock/590/850_850_0/59026068cb6b2950a22e67c546c7e50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05" t="18677" r="51224" b="22714"/>
          <a:stretch>
            <a:fillRect/>
          </a:stretch>
        </p:blipFill>
        <p:spPr bwMode="auto">
          <a:xfrm>
            <a:off x="6660232" y="3717032"/>
            <a:ext cx="2103886" cy="3024336"/>
          </a:xfrm>
          <a:prstGeom prst="rect">
            <a:avLst/>
          </a:prstGeom>
          <a:noFill/>
        </p:spPr>
      </p:pic>
      <p:pic>
        <p:nvPicPr>
          <p:cNvPr id="8" name="Picture 4" descr="https://avatars.mds.yandex.net/get-zen_doc/237236/pub_5d1c8ea2d8f04500ad93813c_5d1c904887599000ac3f88c1/scale_1200"/>
          <p:cNvPicPr>
            <a:picLocks noChangeAspect="1" noChangeArrowheads="1"/>
          </p:cNvPicPr>
          <p:nvPr/>
        </p:nvPicPr>
        <p:blipFill>
          <a:blip r:embed="rId7" cstate="print"/>
          <a:srcRect l="19565" t="2174" r="17391" b="6522"/>
          <a:stretch>
            <a:fillRect/>
          </a:stretch>
        </p:blipFill>
        <p:spPr bwMode="auto">
          <a:xfrm>
            <a:off x="4067944" y="3861048"/>
            <a:ext cx="1839633" cy="2664296"/>
          </a:xfrm>
          <a:prstGeom prst="rect">
            <a:avLst/>
          </a:prstGeom>
          <a:noFill/>
        </p:spPr>
      </p:pic>
      <p:pic>
        <p:nvPicPr>
          <p:cNvPr id="24582" name="Picture 6" descr="https://cdn1.ozone.ru/s3/multimedia-u/600754408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7253790" y="1844824"/>
            <a:ext cx="1296144" cy="1728192"/>
          </a:xfrm>
          <a:prstGeom prst="rect">
            <a:avLst/>
          </a:prstGeom>
          <a:noFill/>
        </p:spPr>
      </p:pic>
      <p:pic>
        <p:nvPicPr>
          <p:cNvPr id="10" name="Picture 2" descr="https://pbs.twimg.com/media/Cl9JRbGVYAAkuML.jpg"/>
          <p:cNvPicPr>
            <a:picLocks noChangeAspect="1" noChangeArrowheads="1"/>
          </p:cNvPicPr>
          <p:nvPr/>
        </p:nvPicPr>
        <p:blipFill>
          <a:blip r:embed="rId9" cstate="print"/>
          <a:srcRect t="2041" r="39158"/>
          <a:stretch>
            <a:fillRect/>
          </a:stretch>
        </p:blipFill>
        <p:spPr bwMode="auto">
          <a:xfrm>
            <a:off x="164510" y="1124744"/>
            <a:ext cx="3259862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11022E-16 4.32932E-6 L -0.62205 -0.021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" y="-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6" presetClass="path" presetSubtype="0" accel="50000" decel="5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4.72222E-6 -1.96115E-6 L -0.64184 -0.39639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" y="-19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.06441 -0.16397 L -0.30174 -0.38436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" y="-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5883E-6 L -1.11111E-6 -0.4296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«Лимонный вулкан»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32901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/>
              <a:t>Вывод: </a:t>
            </a:r>
            <a:r>
              <a:rPr lang="ru-RU" sz="2800" dirty="0" smtClean="0"/>
              <a:t>При взаимодействии соды и кислоты лимона, образуется газ, а жидкое мыло и краситель, образуют пену - вот и извержение.</a:t>
            </a:r>
            <a:endParaRPr lang="ru-RU" sz="2800" dirty="0"/>
          </a:p>
        </p:txBody>
      </p:sp>
      <p:pic>
        <p:nvPicPr>
          <p:cNvPr id="46082" name="Picture 2" descr="C:\Users\Александра\Desktop\H2tkwiD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017176" y="1082088"/>
            <a:ext cx="3258478" cy="3893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ru-RU" dirty="0" smtClean="0"/>
              <a:t> Лимон - волшебник.</a:t>
            </a:r>
            <a:endParaRPr lang="ru-RU" dirty="0"/>
          </a:p>
        </p:txBody>
      </p:sp>
      <p:pic>
        <p:nvPicPr>
          <p:cNvPr id="9218" name="Picture 2" descr="https://tvoydom.ru/photos/1001060235/2226202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412776"/>
            <a:ext cx="5256584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http://www.xn--80abvaagbeh0akvjaj.xn--p1ai/upload/000/u2/002/79042318.jpg"/>
          <p:cNvPicPr>
            <a:picLocks noChangeAspect="1" noChangeArrowheads="1"/>
          </p:cNvPicPr>
          <p:nvPr/>
        </p:nvPicPr>
        <p:blipFill>
          <a:blip r:embed="rId2" cstate="print"/>
          <a:srcRect t="11429" b="20000"/>
          <a:stretch>
            <a:fillRect/>
          </a:stretch>
        </p:blipFill>
        <p:spPr bwMode="auto">
          <a:xfrm>
            <a:off x="2123728" y="1628800"/>
            <a:ext cx="4307020" cy="23042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Autofit/>
          </a:bodyPr>
          <a:lstStyle/>
          <a:p>
            <a:r>
              <a:rPr lang="ru-RU" sz="5400" dirty="0" smtClean="0"/>
              <a:t> </a:t>
            </a:r>
            <a:r>
              <a:rPr lang="ru-RU" sz="3600" b="1" dirty="0" smtClean="0"/>
              <a:t>Лимоны в хозяйстве:</a:t>
            </a:r>
            <a:endParaRPr lang="ru-RU" sz="5400" dirty="0"/>
          </a:p>
        </p:txBody>
      </p:sp>
      <p:pic>
        <p:nvPicPr>
          <p:cNvPr id="1026" name="Picture 2" descr="http://lemonsareyellow.com/lem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014" t="15416" r="11658" b="16006"/>
          <a:stretch>
            <a:fillRect/>
          </a:stretch>
        </p:blipFill>
        <p:spPr bwMode="auto">
          <a:xfrm rot="14734112">
            <a:off x="-316145" y="217859"/>
            <a:ext cx="3036885" cy="2159563"/>
          </a:xfrm>
          <a:prstGeom prst="rect">
            <a:avLst/>
          </a:prstGeom>
          <a:noFill/>
        </p:spPr>
      </p:pic>
      <p:pic>
        <p:nvPicPr>
          <p:cNvPr id="8" name="Picture 9" descr="http://cosmosshop.kz/sites/default/files/454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19775412">
            <a:off x="6135190" y="418021"/>
            <a:ext cx="2907782" cy="212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 descr="https://delicatessecarp.ru/images/soklimonadlyalitsauniversalnoeipoleznoes_B216F923.jpg"/>
          <p:cNvPicPr>
            <a:picLocks noChangeAspect="1" noChangeArrowheads="1"/>
          </p:cNvPicPr>
          <p:nvPr/>
        </p:nvPicPr>
        <p:blipFill>
          <a:blip r:embed="rId5" cstate="print"/>
          <a:srcRect b="14389"/>
          <a:stretch>
            <a:fillRect/>
          </a:stretch>
        </p:blipFill>
        <p:spPr bwMode="auto">
          <a:xfrm>
            <a:off x="4169827" y="4021872"/>
            <a:ext cx="4974173" cy="2836128"/>
          </a:xfrm>
          <a:prstGeom prst="rect">
            <a:avLst/>
          </a:prstGeom>
          <a:noFill/>
        </p:spPr>
      </p:pic>
      <p:pic>
        <p:nvPicPr>
          <p:cNvPr id="10" name="Picture 6" descr="https://ds05.infourok.ru/uploads/ex/1228/00025c17-b263d1ba/hello_html_21566f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911928"/>
            <a:ext cx="3312368" cy="2946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https://ds04.infourok.ru/uploads/ex/035f/00003df6-36ca4952/img18.jpg"/>
          <p:cNvPicPr>
            <a:picLocks noChangeAspect="1" noChangeArrowheads="1"/>
          </p:cNvPicPr>
          <p:nvPr/>
        </p:nvPicPr>
        <p:blipFill>
          <a:blip r:embed="rId2" cstate="print"/>
          <a:srcRect l="9450" t="23100" r="54326" b="49600"/>
          <a:stretch>
            <a:fillRect/>
          </a:stretch>
        </p:blipFill>
        <p:spPr bwMode="auto">
          <a:xfrm>
            <a:off x="5580112" y="4725144"/>
            <a:ext cx="3312368" cy="1872208"/>
          </a:xfrm>
          <a:prstGeom prst="rect">
            <a:avLst/>
          </a:prstGeom>
          <a:noFill/>
        </p:spPr>
      </p:pic>
      <p:pic>
        <p:nvPicPr>
          <p:cNvPr id="15" name="Picture 11" descr="https://kioskplus.ru/uploaded_images/uf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643" t="71305" r="42857" b="17054"/>
          <a:stretch>
            <a:fillRect/>
          </a:stretch>
        </p:blipFill>
        <p:spPr bwMode="auto">
          <a:xfrm>
            <a:off x="6804248" y="1052736"/>
            <a:ext cx="504056" cy="5760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ru-RU" dirty="0" smtClean="0"/>
              <a:t>Я волшебник</a:t>
            </a:r>
            <a:endParaRPr lang="ru-RU" dirty="0"/>
          </a:p>
        </p:txBody>
      </p:sp>
      <p:pic>
        <p:nvPicPr>
          <p:cNvPr id="8193" name="Picture 1" descr="C:\Users\Александра\Desktop\uYxaG7qO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0"/>
            <a:ext cx="1368152" cy="180656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27784" y="1196753"/>
            <a:ext cx="3744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b="1" dirty="0" smtClean="0"/>
              <a:t>«Чай с лимоном»</a:t>
            </a:r>
          </a:p>
          <a:p>
            <a:pPr algn="ctr"/>
            <a:r>
              <a:rPr lang="ru-RU" sz="2000" b="1" dirty="0" smtClean="0"/>
              <a:t>Нам понадобится:</a:t>
            </a:r>
          </a:p>
        </p:txBody>
      </p:sp>
      <p:pic>
        <p:nvPicPr>
          <p:cNvPr id="13" name="Picture 9" descr="https://pixy.org/src/478/478062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124744"/>
            <a:ext cx="3024336" cy="2579411"/>
          </a:xfrm>
          <a:prstGeom prst="rect">
            <a:avLst/>
          </a:prstGeom>
          <a:noFill/>
        </p:spPr>
      </p:pic>
      <p:pic>
        <p:nvPicPr>
          <p:cNvPr id="14" name="Picture 2" descr="https://thumbs.dreamstime.com/b/co%C3%B1%E2%80%A1%C3%B0%C2%BD%C3%B1%E2%80%B9%C3%B0%C2%B9-%C3%B0%C2%BFo%C3%B0%C2%BBo%C3%B0%C2%B2%C3%B0%C2%B8%C3%B0%C2%BD%C3%B0%C2%BD%C3%B1%E2%80%B9%C3%B0%C2%B9-%C3%B0%C2%BB%C3%B0%C2%B8%C3%B0%C2%BCo%C3%B0%C2%BD-%C3%B0%C2%B8-%C3%B0%C2%B8%C3%B0%C2%B7o%C3%B0%C2%BB%C3%B0%C2%B8%C3%B1%E2%82%ACo%C3%B0%C2%B2%C3%B0%C2%B0%C3%B0%C2%BD%C3%B0%C2%BDo%C3%B0%C2%B5-%C3%B0%C2%BF%C3%B0%C2%B0%C3%B0-%C3%B0%C2%B5%C3%B0%C2%BD%C3%B0%C2%B8%C3%B0%C2%B5-co%C3%B0%C2%BA%C3%B0%C2%B0-%C3%B0%C2%BD%C3%B0%C2%B0-%C3%B0%C2%B1%C3%B0%C2%B5%C3%B0%C2%BBo%C3%B0%C2%BC-%C3%B0%C2%B1%C3%B0%C2%B5%C3%B0%C2%BBo%C3%B0%C2%B9-141490323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783" t="6122" r="8038" b="12245"/>
          <a:stretch>
            <a:fillRect/>
          </a:stretch>
        </p:blipFill>
        <p:spPr bwMode="auto">
          <a:xfrm>
            <a:off x="1403648" y="1700808"/>
            <a:ext cx="2016224" cy="1920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72222E-6 -4.07031E-6 L 0.56701 -0.0034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" y="-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0.06684 0.32539 L 0.09844 0.5247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/>
              <a:t>«Чай с лимоном»</a:t>
            </a:r>
            <a:endParaRPr lang="ru-RU" dirty="0"/>
          </a:p>
        </p:txBody>
      </p:sp>
      <p:pic>
        <p:nvPicPr>
          <p:cNvPr id="4" name="Picture 5" descr="https://ds04.infourok.ru/uploads/ex/035f/00003df6-36ca4952/img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7487" t="64049" r="8651" b="7601"/>
          <a:stretch>
            <a:fillRect/>
          </a:stretch>
        </p:blipFill>
        <p:spPr bwMode="auto">
          <a:xfrm>
            <a:off x="2843808" y="1628799"/>
            <a:ext cx="4104456" cy="257725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1680" y="4437112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4437112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Вывод: </a:t>
            </a:r>
            <a:r>
              <a:rPr lang="ru-RU" sz="2000" dirty="0" smtClean="0"/>
              <a:t>Лимон обесцветил чайную окраску.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r>
              <a:rPr lang="ru-RU" dirty="0" smtClean="0"/>
              <a:t>Я волшебник</a:t>
            </a:r>
            <a:endParaRPr lang="ru-RU" dirty="0"/>
          </a:p>
        </p:txBody>
      </p:sp>
      <p:pic>
        <p:nvPicPr>
          <p:cNvPr id="8193" name="Picture 1" descr="C:\Users\Александра\Desktop\uYxaG7qO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0"/>
            <a:ext cx="1368152" cy="180656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79712" y="1628800"/>
            <a:ext cx="44644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«Засекреченное послание»</a:t>
            </a:r>
          </a:p>
          <a:p>
            <a:pPr algn="ctr"/>
            <a:r>
              <a:rPr lang="ru-RU" sz="2400" b="1" dirty="0" smtClean="0"/>
              <a:t>Нам понадобится:</a:t>
            </a:r>
          </a:p>
        </p:txBody>
      </p:sp>
      <p:pic>
        <p:nvPicPr>
          <p:cNvPr id="26626" name="Picture 2" descr="https://i.insider.com/55b7dd78dd089539028b45c6?width=2457"/>
          <p:cNvPicPr>
            <a:picLocks noChangeAspect="1" noChangeArrowheads="1"/>
          </p:cNvPicPr>
          <p:nvPr/>
        </p:nvPicPr>
        <p:blipFill>
          <a:blip r:embed="rId3" cstate="print"/>
          <a:srcRect l="12453" t="2769" r="10750" b="331"/>
          <a:stretch>
            <a:fillRect/>
          </a:stretch>
        </p:blipFill>
        <p:spPr bwMode="auto">
          <a:xfrm>
            <a:off x="323528" y="2492896"/>
            <a:ext cx="2664296" cy="2520280"/>
          </a:xfrm>
          <a:prstGeom prst="rect">
            <a:avLst/>
          </a:prstGeom>
          <a:noFill/>
        </p:spPr>
      </p:pic>
      <p:pic>
        <p:nvPicPr>
          <p:cNvPr id="26630" name="Picture 6" descr="https://readthetrieb.com/wp-content/uploads/2015/03/qtip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55" t="13514" r="4696" b="13513"/>
          <a:stretch>
            <a:fillRect/>
          </a:stretch>
        </p:blipFill>
        <p:spPr bwMode="auto">
          <a:xfrm>
            <a:off x="5724128" y="2060848"/>
            <a:ext cx="3240360" cy="1944216"/>
          </a:xfrm>
          <a:prstGeom prst="rect">
            <a:avLst/>
          </a:prstGeom>
          <a:noFill/>
        </p:spPr>
      </p:pic>
      <p:pic>
        <p:nvPicPr>
          <p:cNvPr id="8" name="Picture 9" descr="https://pixy.org/src/478/478062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4005064"/>
            <a:ext cx="3024336" cy="2579411"/>
          </a:xfrm>
          <a:prstGeom prst="rect">
            <a:avLst/>
          </a:prstGeom>
          <a:noFill/>
        </p:spPr>
      </p:pic>
      <p:pic>
        <p:nvPicPr>
          <p:cNvPr id="26632" name="Picture 8" descr="https://youlight.ru/wp-content/uploads/products/0ea925ea60163e64368e8a19cda1e78e.jp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3761656"/>
            <a:ext cx="3096344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s://readthetrieb.com/wp-content/uploads/2015/03/qtip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55" t="13514" r="4696" b="13513"/>
          <a:stretch>
            <a:fillRect/>
          </a:stretch>
        </p:blipFill>
        <p:spPr bwMode="auto">
          <a:xfrm rot="17207414">
            <a:off x="6122286" y="4294075"/>
            <a:ext cx="623440" cy="1039073"/>
          </a:xfrm>
          <a:prstGeom prst="rect">
            <a:avLst/>
          </a:prstGeom>
          <a:noFill/>
        </p:spPr>
      </p:pic>
      <p:pic>
        <p:nvPicPr>
          <p:cNvPr id="8" name="Picture 9" descr="https://pixy.org/src/478/478062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4005064"/>
            <a:ext cx="3024336" cy="25794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r>
              <a:rPr lang="ru-RU" dirty="0" smtClean="0"/>
              <a:t>Я волшебник</a:t>
            </a:r>
            <a:endParaRPr lang="ru-RU" dirty="0"/>
          </a:p>
        </p:txBody>
      </p:sp>
      <p:pic>
        <p:nvPicPr>
          <p:cNvPr id="8193" name="Picture 1" descr="C:\Users\Александра\Desktop\uYxaG7qO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0"/>
            <a:ext cx="1368152" cy="180656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79712" y="1628800"/>
            <a:ext cx="44644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«Засекреченное послание»</a:t>
            </a:r>
          </a:p>
          <a:p>
            <a:pPr algn="ctr"/>
            <a:r>
              <a:rPr lang="ru-RU" sz="2400" b="1" dirty="0" smtClean="0"/>
              <a:t>Нам понадобится:</a:t>
            </a:r>
          </a:p>
        </p:txBody>
      </p:sp>
      <p:pic>
        <p:nvPicPr>
          <p:cNvPr id="26626" name="Picture 2" descr="https://i.insider.com/55b7dd78dd089539028b45c6?width=2457"/>
          <p:cNvPicPr>
            <a:picLocks noChangeAspect="1" noChangeArrowheads="1"/>
          </p:cNvPicPr>
          <p:nvPr/>
        </p:nvPicPr>
        <p:blipFill>
          <a:blip r:embed="rId5" cstate="print"/>
          <a:srcRect l="12453" t="2769" r="10750" b="331"/>
          <a:stretch>
            <a:fillRect/>
          </a:stretch>
        </p:blipFill>
        <p:spPr bwMode="auto">
          <a:xfrm>
            <a:off x="251520" y="2636912"/>
            <a:ext cx="2664296" cy="2520280"/>
          </a:xfrm>
          <a:prstGeom prst="rect">
            <a:avLst/>
          </a:prstGeom>
          <a:noFill/>
        </p:spPr>
      </p:pic>
      <p:pic>
        <p:nvPicPr>
          <p:cNvPr id="26630" name="Picture 6" descr="https://readthetrieb.com/wp-content/uploads/2015/03/qtip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55" t="13514" r="4696" b="13513"/>
          <a:stretch>
            <a:fillRect/>
          </a:stretch>
        </p:blipFill>
        <p:spPr bwMode="auto">
          <a:xfrm rot="17207414">
            <a:off x="6524136" y="2126655"/>
            <a:ext cx="2419005" cy="1451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0.0104 L 0.01667 0.343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6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16667E-6 4.07956E-6 L -0.52517 -0.2250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" y="-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b="1" dirty="0" smtClean="0"/>
              <a:t>«Засекреченное послание»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080119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Вывод: </a:t>
            </a:r>
            <a:r>
              <a:rPr lang="ru-RU" dirty="0" smtClean="0"/>
              <a:t>Лимонный сок при нагревании приобретает желтый оттенок на бумаге.</a:t>
            </a:r>
            <a:endParaRPr lang="ru-RU" dirty="0"/>
          </a:p>
        </p:txBody>
      </p:sp>
      <p:pic>
        <p:nvPicPr>
          <p:cNvPr id="6" name="Picture 8" descr="https://youlight.ru/wp-content/uploads/products/0ea925ea60163e64368e8a19cda1e78e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68760"/>
            <a:ext cx="3096344" cy="3096344"/>
          </a:xfrm>
          <a:prstGeom prst="rect">
            <a:avLst/>
          </a:prstGeom>
          <a:noFill/>
        </p:spPr>
      </p:pic>
      <p:pic>
        <p:nvPicPr>
          <p:cNvPr id="7" name="Picture 2" descr="https://i.insider.com/55b7dd78dd089539028b45c6?width=2457"/>
          <p:cNvPicPr>
            <a:picLocks noChangeAspect="1" noChangeArrowheads="1"/>
          </p:cNvPicPr>
          <p:nvPr/>
        </p:nvPicPr>
        <p:blipFill>
          <a:blip r:embed="rId3" cstate="print"/>
          <a:srcRect l="12453" t="2769" r="10750" b="331"/>
          <a:stretch>
            <a:fillRect/>
          </a:stretch>
        </p:blipFill>
        <p:spPr bwMode="auto">
          <a:xfrm>
            <a:off x="2987824" y="2060848"/>
            <a:ext cx="2664296" cy="252028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 rot="393011">
            <a:off x="3865052" y="2596262"/>
            <a:ext cx="1240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EB"/>
                </a:solidFill>
              </a:rPr>
              <a:t>Лимон</a:t>
            </a:r>
            <a:endParaRPr lang="ru-RU" b="1" dirty="0">
              <a:solidFill>
                <a:srgbClr val="FFFFE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r>
              <a:rPr lang="ru-RU" dirty="0" smtClean="0"/>
              <a:t>Я волшебник</a:t>
            </a:r>
            <a:endParaRPr lang="ru-RU" dirty="0"/>
          </a:p>
        </p:txBody>
      </p:sp>
      <p:pic>
        <p:nvPicPr>
          <p:cNvPr id="8193" name="Picture 1" descr="C:\Users\Александра\Desktop\uYxaG7qO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0"/>
            <a:ext cx="1368152" cy="180656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59632" y="1556792"/>
            <a:ext cx="67687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«Лимон надувает воздушный шарик»</a:t>
            </a:r>
          </a:p>
          <a:p>
            <a:pPr algn="ctr"/>
            <a:r>
              <a:rPr lang="ru-RU" sz="2400" b="1" dirty="0" smtClean="0"/>
              <a:t>Нам понадобится:</a:t>
            </a:r>
          </a:p>
        </p:txBody>
      </p:sp>
      <p:pic>
        <p:nvPicPr>
          <p:cNvPr id="5" name="Picture 9" descr="https://pixy.org/src/478/478062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636912"/>
            <a:ext cx="3024336" cy="2579411"/>
          </a:xfrm>
          <a:prstGeom prst="rect">
            <a:avLst/>
          </a:prstGeom>
          <a:noFill/>
        </p:spPr>
      </p:pic>
      <p:pic>
        <p:nvPicPr>
          <p:cNvPr id="25602" name="Picture 2" descr="https://im0-tub-ru.yandex.net/i?id=89312d8437a319c21e94ba97bea5edf9-l&amp;n=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544" r="12281" b="5263"/>
          <a:stretch>
            <a:fillRect/>
          </a:stretch>
        </p:blipFill>
        <p:spPr bwMode="auto">
          <a:xfrm>
            <a:off x="3851920" y="3212976"/>
            <a:ext cx="2232248" cy="3013535"/>
          </a:xfrm>
          <a:prstGeom prst="rect">
            <a:avLst/>
          </a:prstGeom>
          <a:noFill/>
        </p:spPr>
      </p:pic>
      <p:pic>
        <p:nvPicPr>
          <p:cNvPr id="25604" name="Picture 4" descr="https://pimage.sport-thieme.de/detail-fillscale/sport-thieme-neoprene-balloon-cover/188-4803-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869" t="2749" r="18903" b="2409"/>
          <a:stretch>
            <a:fillRect/>
          </a:stretch>
        </p:blipFill>
        <p:spPr bwMode="auto">
          <a:xfrm>
            <a:off x="7415808" y="764704"/>
            <a:ext cx="1728192" cy="2592288"/>
          </a:xfrm>
          <a:prstGeom prst="rect">
            <a:avLst/>
          </a:prstGeom>
          <a:noFill/>
        </p:spPr>
      </p:pic>
      <p:pic>
        <p:nvPicPr>
          <p:cNvPr id="25606" name="Picture 6" descr="https://alcoholclub.ru/wp-content/uploads/2019/02/Butyilki-dlya-samogona-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3429000"/>
            <a:ext cx="2246622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153</Words>
  <Application>Microsoft Office PowerPoint</Application>
  <PresentationFormat>Экран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Я волшебник</vt:lpstr>
      <vt:lpstr> Лимон - волшебник.</vt:lpstr>
      <vt:lpstr> Лимоны в хозяйстве:</vt:lpstr>
      <vt:lpstr>Я волшебник</vt:lpstr>
      <vt:lpstr> «Чай с лимоном»</vt:lpstr>
      <vt:lpstr>Я волшебник</vt:lpstr>
      <vt:lpstr>Я волшебник</vt:lpstr>
      <vt:lpstr>«Засекреченное послание»</vt:lpstr>
      <vt:lpstr>Я волшебник</vt:lpstr>
      <vt:lpstr>«Лимон надувает воздушный шарик»</vt:lpstr>
      <vt:lpstr>«Лимон надувает воздушный шарик»</vt:lpstr>
      <vt:lpstr>Я волшебник</vt:lpstr>
      <vt:lpstr>«Лимонный вулкан»</vt:lpstr>
      <vt:lpstr>«Лимонный вулкан»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Александра</dc:creator>
  <cp:lastModifiedBy>Александра</cp:lastModifiedBy>
  <cp:revision>25</cp:revision>
  <dcterms:created xsi:type="dcterms:W3CDTF">2020-05-25T08:17:38Z</dcterms:created>
  <dcterms:modified xsi:type="dcterms:W3CDTF">2020-05-25T12:23:47Z</dcterms:modified>
</cp:coreProperties>
</file>