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0" r:id="rId3"/>
    <p:sldId id="257" r:id="rId4"/>
    <p:sldId id="259" r:id="rId5"/>
    <p:sldId id="258" r:id="rId6"/>
    <p:sldId id="261" r:id="rId7"/>
    <p:sldId id="262" r:id="rId8"/>
    <p:sldId id="264" r:id="rId9"/>
    <p:sldId id="265" r:id="rId10"/>
    <p:sldId id="266" r:id="rId11"/>
    <p:sldId id="267" r:id="rId12"/>
    <p:sldId id="278" r:id="rId13"/>
    <p:sldId id="268" r:id="rId14"/>
    <p:sldId id="280" r:id="rId15"/>
    <p:sldId id="277" r:id="rId16"/>
    <p:sldId id="276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81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ADAAB5-0982-46F7-A4A6-3327BAFB803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0A01813-8202-4B8A-A6B2-C36FA927EEFD}">
      <dgm:prSet phldrT="[Текст]" custT="1"/>
      <dgm:spPr/>
      <dgm:t>
        <a:bodyPr/>
        <a:lstStyle/>
        <a:p>
          <a:r>
            <a:rPr lang="ru-RU" sz="2400" dirty="0" smtClean="0"/>
            <a:t>Одаренные дети</a:t>
          </a:r>
          <a:endParaRPr lang="ru-RU" sz="2400" dirty="0"/>
        </a:p>
      </dgm:t>
    </dgm:pt>
    <dgm:pt modelId="{0F1C814E-EDF4-4ED2-8824-FE97724CA3B6}" type="parTrans" cxnId="{B122CAAA-BE57-43E8-B30A-0850E3AFF57E}">
      <dgm:prSet/>
      <dgm:spPr/>
      <dgm:t>
        <a:bodyPr/>
        <a:lstStyle/>
        <a:p>
          <a:endParaRPr lang="ru-RU"/>
        </a:p>
      </dgm:t>
    </dgm:pt>
    <dgm:pt modelId="{15C5B3E3-5846-451E-8C70-4D466CD71D79}" type="sibTrans" cxnId="{B122CAAA-BE57-43E8-B30A-0850E3AFF57E}">
      <dgm:prSet/>
      <dgm:spPr/>
      <dgm:t>
        <a:bodyPr/>
        <a:lstStyle/>
        <a:p>
          <a:endParaRPr lang="ru-RU"/>
        </a:p>
      </dgm:t>
    </dgm:pt>
    <dgm:pt modelId="{1F12B2F0-42C6-4B11-9929-0E115610237B}">
      <dgm:prSet phldrT="[Текст]"/>
      <dgm:spPr/>
      <dgm:t>
        <a:bodyPr/>
        <a:lstStyle/>
        <a:p>
          <a:r>
            <a:rPr lang="ru-RU" dirty="0" smtClean="0"/>
            <a:t>Социально- одаренные </a:t>
          </a:r>
          <a:endParaRPr lang="ru-RU" dirty="0"/>
        </a:p>
      </dgm:t>
    </dgm:pt>
    <dgm:pt modelId="{17D2BD84-BDA7-4B1C-ABDC-3F3F1E868253}" type="parTrans" cxnId="{6CAD7D55-0256-406F-ADE6-5D1264A4B5F3}">
      <dgm:prSet/>
      <dgm:spPr/>
      <dgm:t>
        <a:bodyPr/>
        <a:lstStyle/>
        <a:p>
          <a:endParaRPr lang="ru-RU"/>
        </a:p>
      </dgm:t>
    </dgm:pt>
    <dgm:pt modelId="{A14EEF6D-1B4C-4E54-B1F9-66B1993C1FB9}" type="sibTrans" cxnId="{6CAD7D55-0256-406F-ADE6-5D1264A4B5F3}">
      <dgm:prSet/>
      <dgm:spPr/>
      <dgm:t>
        <a:bodyPr/>
        <a:lstStyle/>
        <a:p>
          <a:endParaRPr lang="ru-RU"/>
        </a:p>
      </dgm:t>
    </dgm:pt>
    <dgm:pt modelId="{B66096BD-F052-4D71-9720-56579C8F087E}">
      <dgm:prSet/>
      <dgm:spPr/>
      <dgm:t>
        <a:bodyPr/>
        <a:lstStyle/>
        <a:p>
          <a:r>
            <a:rPr lang="ru-RU" smtClean="0"/>
            <a:t>Академически и интеллектуально одаренные</a:t>
          </a:r>
          <a:endParaRPr lang="ru-RU"/>
        </a:p>
      </dgm:t>
    </dgm:pt>
    <dgm:pt modelId="{59109713-BB8E-44B4-8E91-F3701E957F73}" type="parTrans" cxnId="{B5FB73DE-3895-4DAD-84EB-E33431B52690}">
      <dgm:prSet/>
      <dgm:spPr/>
      <dgm:t>
        <a:bodyPr/>
        <a:lstStyle/>
        <a:p>
          <a:endParaRPr lang="ru-RU"/>
        </a:p>
      </dgm:t>
    </dgm:pt>
    <dgm:pt modelId="{267037FD-AD11-4E11-B441-EB83D3D7020B}" type="sibTrans" cxnId="{B5FB73DE-3895-4DAD-84EB-E33431B52690}">
      <dgm:prSet/>
      <dgm:spPr/>
      <dgm:t>
        <a:bodyPr/>
        <a:lstStyle/>
        <a:p>
          <a:endParaRPr lang="ru-RU"/>
        </a:p>
      </dgm:t>
    </dgm:pt>
    <dgm:pt modelId="{FEEFE630-5F91-41A4-B58E-F38C3B755ECF}">
      <dgm:prSet/>
      <dgm:spPr/>
      <dgm:t>
        <a:bodyPr/>
        <a:lstStyle/>
        <a:p>
          <a:r>
            <a:rPr lang="ru-RU" smtClean="0"/>
            <a:t>Спортивно и физически одаренные </a:t>
          </a:r>
          <a:endParaRPr lang="ru-RU"/>
        </a:p>
      </dgm:t>
    </dgm:pt>
    <dgm:pt modelId="{837C34CF-0B50-4E6C-9C63-B6CCCCB4B2F2}" type="parTrans" cxnId="{2561A3FE-9792-4014-B49E-7D197512004B}">
      <dgm:prSet/>
      <dgm:spPr/>
      <dgm:t>
        <a:bodyPr/>
        <a:lstStyle/>
        <a:p>
          <a:endParaRPr lang="ru-RU"/>
        </a:p>
      </dgm:t>
    </dgm:pt>
    <dgm:pt modelId="{0FF87974-DDF8-4EB7-8D96-7BD27F89C79A}" type="sibTrans" cxnId="{2561A3FE-9792-4014-B49E-7D197512004B}">
      <dgm:prSet/>
      <dgm:spPr/>
      <dgm:t>
        <a:bodyPr/>
        <a:lstStyle/>
        <a:p>
          <a:endParaRPr lang="ru-RU"/>
        </a:p>
      </dgm:t>
    </dgm:pt>
    <dgm:pt modelId="{738AA4ED-CD81-46E1-8647-1463D8478C85}">
      <dgm:prSet/>
      <dgm:spPr/>
      <dgm:t>
        <a:bodyPr/>
        <a:lstStyle/>
        <a:p>
          <a:r>
            <a:rPr lang="ru-RU" smtClean="0"/>
            <a:t>Творчески и художественно одаренные</a:t>
          </a:r>
          <a:endParaRPr lang="ru-RU"/>
        </a:p>
      </dgm:t>
    </dgm:pt>
    <dgm:pt modelId="{4FE40467-09DF-4DC2-98FF-816ADEF7282B}" type="parTrans" cxnId="{CB07C3C9-F467-47A1-BC38-32C61839969F}">
      <dgm:prSet/>
      <dgm:spPr/>
      <dgm:t>
        <a:bodyPr/>
        <a:lstStyle/>
        <a:p>
          <a:endParaRPr lang="ru-RU"/>
        </a:p>
      </dgm:t>
    </dgm:pt>
    <dgm:pt modelId="{5E220023-B5CD-4518-A82C-99001D5C4DEF}" type="sibTrans" cxnId="{CB07C3C9-F467-47A1-BC38-32C61839969F}">
      <dgm:prSet/>
      <dgm:spPr/>
      <dgm:t>
        <a:bodyPr/>
        <a:lstStyle/>
        <a:p>
          <a:endParaRPr lang="ru-RU"/>
        </a:p>
      </dgm:t>
    </dgm:pt>
    <dgm:pt modelId="{5D69B918-CEFB-4BD3-9CF2-89E79BD9A06C}" type="pres">
      <dgm:prSet presAssocID="{56ADAAB5-0982-46F7-A4A6-3327BAFB803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E1278A1-645C-4BA0-AA72-0C789C9DDD21}" type="pres">
      <dgm:prSet presAssocID="{A0A01813-8202-4B8A-A6B2-C36FA927EEFD}" presName="hierRoot1" presStyleCnt="0"/>
      <dgm:spPr/>
    </dgm:pt>
    <dgm:pt modelId="{6D34849D-5279-43FC-8634-280BB8143D06}" type="pres">
      <dgm:prSet presAssocID="{A0A01813-8202-4B8A-A6B2-C36FA927EEFD}" presName="composite" presStyleCnt="0"/>
      <dgm:spPr/>
    </dgm:pt>
    <dgm:pt modelId="{B0E44E98-43B2-4474-86E9-54A86507D432}" type="pres">
      <dgm:prSet presAssocID="{A0A01813-8202-4B8A-A6B2-C36FA927EEFD}" presName="background" presStyleLbl="node0" presStyleIdx="0" presStyleCnt="1"/>
      <dgm:spPr/>
    </dgm:pt>
    <dgm:pt modelId="{49C500BB-5D62-435B-BAA1-BE00FDA79153}" type="pres">
      <dgm:prSet presAssocID="{A0A01813-8202-4B8A-A6B2-C36FA927EEFD}" presName="text" presStyleLbl="fgAcc0" presStyleIdx="0" presStyleCnt="1" custScaleX="208867" custLinFactY="-25847" custLinFactNeighborX="-27638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FFDD29-D1B6-4701-9D6D-42B95DDA790C}" type="pres">
      <dgm:prSet presAssocID="{A0A01813-8202-4B8A-A6B2-C36FA927EEFD}" presName="hierChild2" presStyleCnt="0"/>
      <dgm:spPr/>
    </dgm:pt>
    <dgm:pt modelId="{F4734891-4552-4E78-B5DB-B17B73D6CEDF}" type="pres">
      <dgm:prSet presAssocID="{59109713-BB8E-44B4-8E91-F3701E957F73}" presName="Name10" presStyleLbl="parChTrans1D2" presStyleIdx="0" presStyleCnt="4"/>
      <dgm:spPr/>
      <dgm:t>
        <a:bodyPr/>
        <a:lstStyle/>
        <a:p>
          <a:endParaRPr lang="ru-RU"/>
        </a:p>
      </dgm:t>
    </dgm:pt>
    <dgm:pt modelId="{3B0611AB-68F2-4307-ACCD-1480C616BB05}" type="pres">
      <dgm:prSet presAssocID="{B66096BD-F052-4D71-9720-56579C8F087E}" presName="hierRoot2" presStyleCnt="0"/>
      <dgm:spPr/>
    </dgm:pt>
    <dgm:pt modelId="{F9E92BDD-BD64-401E-8919-9802C90E537F}" type="pres">
      <dgm:prSet presAssocID="{B66096BD-F052-4D71-9720-56579C8F087E}" presName="composite2" presStyleCnt="0"/>
      <dgm:spPr/>
    </dgm:pt>
    <dgm:pt modelId="{D5B2DD36-9FA5-445B-B16C-12E8C21AE323}" type="pres">
      <dgm:prSet presAssocID="{B66096BD-F052-4D71-9720-56579C8F087E}" presName="background2" presStyleLbl="node2" presStyleIdx="0" presStyleCnt="4"/>
      <dgm:spPr/>
    </dgm:pt>
    <dgm:pt modelId="{65C6F27F-BFCC-4E6D-B22D-2E8BEDFC72AC}" type="pres">
      <dgm:prSet presAssocID="{B66096BD-F052-4D71-9720-56579C8F087E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AE85016-B63F-43F5-98D4-96C5D9B86217}" type="pres">
      <dgm:prSet presAssocID="{B66096BD-F052-4D71-9720-56579C8F087E}" presName="hierChild3" presStyleCnt="0"/>
      <dgm:spPr/>
    </dgm:pt>
    <dgm:pt modelId="{B28EE9FA-EC1A-4749-864D-FD9F917A15F4}" type="pres">
      <dgm:prSet presAssocID="{17D2BD84-BDA7-4B1C-ABDC-3F3F1E868253}" presName="Name10" presStyleLbl="parChTrans1D2" presStyleIdx="1" presStyleCnt="4"/>
      <dgm:spPr/>
      <dgm:t>
        <a:bodyPr/>
        <a:lstStyle/>
        <a:p>
          <a:endParaRPr lang="ru-RU"/>
        </a:p>
      </dgm:t>
    </dgm:pt>
    <dgm:pt modelId="{10064F11-E66C-46F9-B872-6E5A82186DCC}" type="pres">
      <dgm:prSet presAssocID="{1F12B2F0-42C6-4B11-9929-0E115610237B}" presName="hierRoot2" presStyleCnt="0"/>
      <dgm:spPr/>
    </dgm:pt>
    <dgm:pt modelId="{368CEDFD-6BD9-40AF-9119-14FB316A609C}" type="pres">
      <dgm:prSet presAssocID="{1F12B2F0-42C6-4B11-9929-0E115610237B}" presName="composite2" presStyleCnt="0"/>
      <dgm:spPr/>
    </dgm:pt>
    <dgm:pt modelId="{9909F1A2-BAC7-40F3-9A5E-D3B2BFB26F91}" type="pres">
      <dgm:prSet presAssocID="{1F12B2F0-42C6-4B11-9929-0E115610237B}" presName="background2" presStyleLbl="node2" presStyleIdx="1" presStyleCnt="4"/>
      <dgm:spPr/>
    </dgm:pt>
    <dgm:pt modelId="{300E6078-7BC0-4F35-93CA-AFFED62C27B3}" type="pres">
      <dgm:prSet presAssocID="{1F12B2F0-42C6-4B11-9929-0E115610237B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B1C416-E3CE-4230-82E5-B48DCAC4E484}" type="pres">
      <dgm:prSet presAssocID="{1F12B2F0-42C6-4B11-9929-0E115610237B}" presName="hierChild3" presStyleCnt="0"/>
      <dgm:spPr/>
    </dgm:pt>
    <dgm:pt modelId="{DBA3C264-E17C-485A-91BA-E1EB4788BFF7}" type="pres">
      <dgm:prSet presAssocID="{837C34CF-0B50-4E6C-9C63-B6CCCCB4B2F2}" presName="Name10" presStyleLbl="parChTrans1D2" presStyleIdx="2" presStyleCnt="4"/>
      <dgm:spPr/>
      <dgm:t>
        <a:bodyPr/>
        <a:lstStyle/>
        <a:p>
          <a:endParaRPr lang="ru-RU"/>
        </a:p>
      </dgm:t>
    </dgm:pt>
    <dgm:pt modelId="{72AC0ED5-3B41-425E-8312-5BBC629270DD}" type="pres">
      <dgm:prSet presAssocID="{FEEFE630-5F91-41A4-B58E-F38C3B755ECF}" presName="hierRoot2" presStyleCnt="0"/>
      <dgm:spPr/>
    </dgm:pt>
    <dgm:pt modelId="{6E39B448-214E-449B-ACBF-167603D6C6DB}" type="pres">
      <dgm:prSet presAssocID="{FEEFE630-5F91-41A4-B58E-F38C3B755ECF}" presName="composite2" presStyleCnt="0"/>
      <dgm:spPr/>
    </dgm:pt>
    <dgm:pt modelId="{BF833EE5-08DF-4FBE-823E-F4DE130D79A0}" type="pres">
      <dgm:prSet presAssocID="{FEEFE630-5F91-41A4-B58E-F38C3B755ECF}" presName="background2" presStyleLbl="node2" presStyleIdx="2" presStyleCnt="4"/>
      <dgm:spPr/>
    </dgm:pt>
    <dgm:pt modelId="{38CF80EE-F5E9-4517-9D9D-A1A7C8971277}" type="pres">
      <dgm:prSet presAssocID="{FEEFE630-5F91-41A4-B58E-F38C3B755ECF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38439F-FBF4-4808-8E2C-95222E475819}" type="pres">
      <dgm:prSet presAssocID="{FEEFE630-5F91-41A4-B58E-F38C3B755ECF}" presName="hierChild3" presStyleCnt="0"/>
      <dgm:spPr/>
    </dgm:pt>
    <dgm:pt modelId="{EE3E1B64-73D0-4160-A060-1B38EBC2E71F}" type="pres">
      <dgm:prSet presAssocID="{4FE40467-09DF-4DC2-98FF-816ADEF7282B}" presName="Name10" presStyleLbl="parChTrans1D2" presStyleIdx="3" presStyleCnt="4"/>
      <dgm:spPr/>
      <dgm:t>
        <a:bodyPr/>
        <a:lstStyle/>
        <a:p>
          <a:endParaRPr lang="ru-RU"/>
        </a:p>
      </dgm:t>
    </dgm:pt>
    <dgm:pt modelId="{452778D7-9ECE-400B-8FB0-08BB72770AD2}" type="pres">
      <dgm:prSet presAssocID="{738AA4ED-CD81-46E1-8647-1463D8478C85}" presName="hierRoot2" presStyleCnt="0"/>
      <dgm:spPr/>
    </dgm:pt>
    <dgm:pt modelId="{7D17D2F6-1EC9-4C7C-8720-6BFF2E0C178C}" type="pres">
      <dgm:prSet presAssocID="{738AA4ED-CD81-46E1-8647-1463D8478C85}" presName="composite2" presStyleCnt="0"/>
      <dgm:spPr/>
    </dgm:pt>
    <dgm:pt modelId="{1E282A93-B284-4D9C-8324-A9858F0D2B0A}" type="pres">
      <dgm:prSet presAssocID="{738AA4ED-CD81-46E1-8647-1463D8478C85}" presName="background2" presStyleLbl="node2" presStyleIdx="3" presStyleCnt="4"/>
      <dgm:spPr/>
    </dgm:pt>
    <dgm:pt modelId="{087E867F-5C4E-4C59-B11C-447A37360251}" type="pres">
      <dgm:prSet presAssocID="{738AA4ED-CD81-46E1-8647-1463D8478C85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C32AD1-0058-43EE-A3EE-9C0D10A414E7}" type="pres">
      <dgm:prSet presAssocID="{738AA4ED-CD81-46E1-8647-1463D8478C85}" presName="hierChild3" presStyleCnt="0"/>
      <dgm:spPr/>
    </dgm:pt>
  </dgm:ptLst>
  <dgm:cxnLst>
    <dgm:cxn modelId="{32A4201D-924E-458E-AE37-E014BD7E01F6}" type="presOf" srcId="{4FE40467-09DF-4DC2-98FF-816ADEF7282B}" destId="{EE3E1B64-73D0-4160-A060-1B38EBC2E71F}" srcOrd="0" destOrd="0" presId="urn:microsoft.com/office/officeart/2005/8/layout/hierarchy1"/>
    <dgm:cxn modelId="{434E65D0-E8C2-42CF-A260-AD77E68A497D}" type="presOf" srcId="{FEEFE630-5F91-41A4-B58E-F38C3B755ECF}" destId="{38CF80EE-F5E9-4517-9D9D-A1A7C8971277}" srcOrd="0" destOrd="0" presId="urn:microsoft.com/office/officeart/2005/8/layout/hierarchy1"/>
    <dgm:cxn modelId="{B5FB73DE-3895-4DAD-84EB-E33431B52690}" srcId="{A0A01813-8202-4B8A-A6B2-C36FA927EEFD}" destId="{B66096BD-F052-4D71-9720-56579C8F087E}" srcOrd="0" destOrd="0" parTransId="{59109713-BB8E-44B4-8E91-F3701E957F73}" sibTransId="{267037FD-AD11-4E11-B441-EB83D3D7020B}"/>
    <dgm:cxn modelId="{06B49B57-451F-48B7-8982-C8AD5276CE81}" type="presOf" srcId="{56ADAAB5-0982-46F7-A4A6-3327BAFB803B}" destId="{5D69B918-CEFB-4BD3-9CF2-89E79BD9A06C}" srcOrd="0" destOrd="0" presId="urn:microsoft.com/office/officeart/2005/8/layout/hierarchy1"/>
    <dgm:cxn modelId="{B122CAAA-BE57-43E8-B30A-0850E3AFF57E}" srcId="{56ADAAB5-0982-46F7-A4A6-3327BAFB803B}" destId="{A0A01813-8202-4B8A-A6B2-C36FA927EEFD}" srcOrd="0" destOrd="0" parTransId="{0F1C814E-EDF4-4ED2-8824-FE97724CA3B6}" sibTransId="{15C5B3E3-5846-451E-8C70-4D466CD71D79}"/>
    <dgm:cxn modelId="{6CAD7D55-0256-406F-ADE6-5D1264A4B5F3}" srcId="{A0A01813-8202-4B8A-A6B2-C36FA927EEFD}" destId="{1F12B2F0-42C6-4B11-9929-0E115610237B}" srcOrd="1" destOrd="0" parTransId="{17D2BD84-BDA7-4B1C-ABDC-3F3F1E868253}" sibTransId="{A14EEF6D-1B4C-4E54-B1F9-66B1993C1FB9}"/>
    <dgm:cxn modelId="{37CF14B9-1339-46AB-8D92-FDF838064D74}" type="presOf" srcId="{1F12B2F0-42C6-4B11-9929-0E115610237B}" destId="{300E6078-7BC0-4F35-93CA-AFFED62C27B3}" srcOrd="0" destOrd="0" presId="urn:microsoft.com/office/officeart/2005/8/layout/hierarchy1"/>
    <dgm:cxn modelId="{82C65D10-EF1C-41E7-B5F8-D8C443A07652}" type="presOf" srcId="{A0A01813-8202-4B8A-A6B2-C36FA927EEFD}" destId="{49C500BB-5D62-435B-BAA1-BE00FDA79153}" srcOrd="0" destOrd="0" presId="urn:microsoft.com/office/officeart/2005/8/layout/hierarchy1"/>
    <dgm:cxn modelId="{CB07C3C9-F467-47A1-BC38-32C61839969F}" srcId="{A0A01813-8202-4B8A-A6B2-C36FA927EEFD}" destId="{738AA4ED-CD81-46E1-8647-1463D8478C85}" srcOrd="3" destOrd="0" parTransId="{4FE40467-09DF-4DC2-98FF-816ADEF7282B}" sibTransId="{5E220023-B5CD-4518-A82C-99001D5C4DEF}"/>
    <dgm:cxn modelId="{DCF7ACBC-DD7D-41EF-AB20-5B7588A2BE1B}" type="presOf" srcId="{B66096BD-F052-4D71-9720-56579C8F087E}" destId="{65C6F27F-BFCC-4E6D-B22D-2E8BEDFC72AC}" srcOrd="0" destOrd="0" presId="urn:microsoft.com/office/officeart/2005/8/layout/hierarchy1"/>
    <dgm:cxn modelId="{0A918B12-5BD5-4767-9442-B0414A670AA4}" type="presOf" srcId="{738AA4ED-CD81-46E1-8647-1463D8478C85}" destId="{087E867F-5C4E-4C59-B11C-447A37360251}" srcOrd="0" destOrd="0" presId="urn:microsoft.com/office/officeart/2005/8/layout/hierarchy1"/>
    <dgm:cxn modelId="{78AD935E-FC4D-44E6-81B9-019EB853D974}" type="presOf" srcId="{837C34CF-0B50-4E6C-9C63-B6CCCCB4B2F2}" destId="{DBA3C264-E17C-485A-91BA-E1EB4788BFF7}" srcOrd="0" destOrd="0" presId="urn:microsoft.com/office/officeart/2005/8/layout/hierarchy1"/>
    <dgm:cxn modelId="{DEE00D4A-2777-48B1-B815-0DF20CAD4988}" type="presOf" srcId="{17D2BD84-BDA7-4B1C-ABDC-3F3F1E868253}" destId="{B28EE9FA-EC1A-4749-864D-FD9F917A15F4}" srcOrd="0" destOrd="0" presId="urn:microsoft.com/office/officeart/2005/8/layout/hierarchy1"/>
    <dgm:cxn modelId="{F76CB21E-8A68-4F72-B5FC-53E328172C65}" type="presOf" srcId="{59109713-BB8E-44B4-8E91-F3701E957F73}" destId="{F4734891-4552-4E78-B5DB-B17B73D6CEDF}" srcOrd="0" destOrd="0" presId="urn:microsoft.com/office/officeart/2005/8/layout/hierarchy1"/>
    <dgm:cxn modelId="{2561A3FE-9792-4014-B49E-7D197512004B}" srcId="{A0A01813-8202-4B8A-A6B2-C36FA927EEFD}" destId="{FEEFE630-5F91-41A4-B58E-F38C3B755ECF}" srcOrd="2" destOrd="0" parTransId="{837C34CF-0B50-4E6C-9C63-B6CCCCB4B2F2}" sibTransId="{0FF87974-DDF8-4EB7-8D96-7BD27F89C79A}"/>
    <dgm:cxn modelId="{CD9086B1-990E-4D8F-9EAB-FC95A3374869}" type="presParOf" srcId="{5D69B918-CEFB-4BD3-9CF2-89E79BD9A06C}" destId="{DE1278A1-645C-4BA0-AA72-0C789C9DDD21}" srcOrd="0" destOrd="0" presId="urn:microsoft.com/office/officeart/2005/8/layout/hierarchy1"/>
    <dgm:cxn modelId="{843516A3-E61A-4D7B-9BA5-42744A83D3A6}" type="presParOf" srcId="{DE1278A1-645C-4BA0-AA72-0C789C9DDD21}" destId="{6D34849D-5279-43FC-8634-280BB8143D06}" srcOrd="0" destOrd="0" presId="urn:microsoft.com/office/officeart/2005/8/layout/hierarchy1"/>
    <dgm:cxn modelId="{F3E15997-00A9-4171-AB11-B4D711A1242D}" type="presParOf" srcId="{6D34849D-5279-43FC-8634-280BB8143D06}" destId="{B0E44E98-43B2-4474-86E9-54A86507D432}" srcOrd="0" destOrd="0" presId="urn:microsoft.com/office/officeart/2005/8/layout/hierarchy1"/>
    <dgm:cxn modelId="{6E2CAB38-735E-43EC-B9AA-E8E3CFD8BB5F}" type="presParOf" srcId="{6D34849D-5279-43FC-8634-280BB8143D06}" destId="{49C500BB-5D62-435B-BAA1-BE00FDA79153}" srcOrd="1" destOrd="0" presId="urn:microsoft.com/office/officeart/2005/8/layout/hierarchy1"/>
    <dgm:cxn modelId="{8E8B6790-1BA4-49A5-A84F-64787E3BE3D6}" type="presParOf" srcId="{DE1278A1-645C-4BA0-AA72-0C789C9DDD21}" destId="{12FFDD29-D1B6-4701-9D6D-42B95DDA790C}" srcOrd="1" destOrd="0" presId="urn:microsoft.com/office/officeart/2005/8/layout/hierarchy1"/>
    <dgm:cxn modelId="{4C5C2B32-2402-47C2-A9E3-1E60EE37D26D}" type="presParOf" srcId="{12FFDD29-D1B6-4701-9D6D-42B95DDA790C}" destId="{F4734891-4552-4E78-B5DB-B17B73D6CEDF}" srcOrd="0" destOrd="0" presId="urn:microsoft.com/office/officeart/2005/8/layout/hierarchy1"/>
    <dgm:cxn modelId="{C39D1E45-42A9-4A86-8646-4B6E912BA8F1}" type="presParOf" srcId="{12FFDD29-D1B6-4701-9D6D-42B95DDA790C}" destId="{3B0611AB-68F2-4307-ACCD-1480C616BB05}" srcOrd="1" destOrd="0" presId="urn:microsoft.com/office/officeart/2005/8/layout/hierarchy1"/>
    <dgm:cxn modelId="{EDE9E63F-00F4-4E3E-94EC-BACBCCFAD238}" type="presParOf" srcId="{3B0611AB-68F2-4307-ACCD-1480C616BB05}" destId="{F9E92BDD-BD64-401E-8919-9802C90E537F}" srcOrd="0" destOrd="0" presId="urn:microsoft.com/office/officeart/2005/8/layout/hierarchy1"/>
    <dgm:cxn modelId="{1641888E-7819-4206-9532-FE8EB2439DEA}" type="presParOf" srcId="{F9E92BDD-BD64-401E-8919-9802C90E537F}" destId="{D5B2DD36-9FA5-445B-B16C-12E8C21AE323}" srcOrd="0" destOrd="0" presId="urn:microsoft.com/office/officeart/2005/8/layout/hierarchy1"/>
    <dgm:cxn modelId="{63155757-83DD-450C-89AF-286AF9BB4A7A}" type="presParOf" srcId="{F9E92BDD-BD64-401E-8919-9802C90E537F}" destId="{65C6F27F-BFCC-4E6D-B22D-2E8BEDFC72AC}" srcOrd="1" destOrd="0" presId="urn:microsoft.com/office/officeart/2005/8/layout/hierarchy1"/>
    <dgm:cxn modelId="{A14A8E93-0CDC-4ACD-BD2D-245ED1F040E6}" type="presParOf" srcId="{3B0611AB-68F2-4307-ACCD-1480C616BB05}" destId="{6AE85016-B63F-43F5-98D4-96C5D9B86217}" srcOrd="1" destOrd="0" presId="urn:microsoft.com/office/officeart/2005/8/layout/hierarchy1"/>
    <dgm:cxn modelId="{2602B9BA-8BEF-47A5-B277-1CF86BC450B5}" type="presParOf" srcId="{12FFDD29-D1B6-4701-9D6D-42B95DDA790C}" destId="{B28EE9FA-EC1A-4749-864D-FD9F917A15F4}" srcOrd="2" destOrd="0" presId="urn:microsoft.com/office/officeart/2005/8/layout/hierarchy1"/>
    <dgm:cxn modelId="{8A53BE10-BD74-42E6-822F-CEF77C6EED28}" type="presParOf" srcId="{12FFDD29-D1B6-4701-9D6D-42B95DDA790C}" destId="{10064F11-E66C-46F9-B872-6E5A82186DCC}" srcOrd="3" destOrd="0" presId="urn:microsoft.com/office/officeart/2005/8/layout/hierarchy1"/>
    <dgm:cxn modelId="{DAABA76D-D998-44D6-94ED-AF1F6D3AD24E}" type="presParOf" srcId="{10064F11-E66C-46F9-B872-6E5A82186DCC}" destId="{368CEDFD-6BD9-40AF-9119-14FB316A609C}" srcOrd="0" destOrd="0" presId="urn:microsoft.com/office/officeart/2005/8/layout/hierarchy1"/>
    <dgm:cxn modelId="{81BD24B9-27ED-4612-ADFE-28D069131DD2}" type="presParOf" srcId="{368CEDFD-6BD9-40AF-9119-14FB316A609C}" destId="{9909F1A2-BAC7-40F3-9A5E-D3B2BFB26F91}" srcOrd="0" destOrd="0" presId="urn:microsoft.com/office/officeart/2005/8/layout/hierarchy1"/>
    <dgm:cxn modelId="{45A54A3E-1DE5-405F-9492-F4ADFA8C5AC1}" type="presParOf" srcId="{368CEDFD-6BD9-40AF-9119-14FB316A609C}" destId="{300E6078-7BC0-4F35-93CA-AFFED62C27B3}" srcOrd="1" destOrd="0" presId="urn:microsoft.com/office/officeart/2005/8/layout/hierarchy1"/>
    <dgm:cxn modelId="{D6EB4090-2E24-46DA-A0C2-7D55CCED6B70}" type="presParOf" srcId="{10064F11-E66C-46F9-B872-6E5A82186DCC}" destId="{3FB1C416-E3CE-4230-82E5-B48DCAC4E484}" srcOrd="1" destOrd="0" presId="urn:microsoft.com/office/officeart/2005/8/layout/hierarchy1"/>
    <dgm:cxn modelId="{86C27B5E-F795-4082-81FF-18B12C64E903}" type="presParOf" srcId="{12FFDD29-D1B6-4701-9D6D-42B95DDA790C}" destId="{DBA3C264-E17C-485A-91BA-E1EB4788BFF7}" srcOrd="4" destOrd="0" presId="urn:microsoft.com/office/officeart/2005/8/layout/hierarchy1"/>
    <dgm:cxn modelId="{1B6BA3C7-19C8-493D-BE72-92734F27D1CA}" type="presParOf" srcId="{12FFDD29-D1B6-4701-9D6D-42B95DDA790C}" destId="{72AC0ED5-3B41-425E-8312-5BBC629270DD}" srcOrd="5" destOrd="0" presId="urn:microsoft.com/office/officeart/2005/8/layout/hierarchy1"/>
    <dgm:cxn modelId="{39C78F76-D394-4FE6-B303-0D51FD9B01B5}" type="presParOf" srcId="{72AC0ED5-3B41-425E-8312-5BBC629270DD}" destId="{6E39B448-214E-449B-ACBF-167603D6C6DB}" srcOrd="0" destOrd="0" presId="urn:microsoft.com/office/officeart/2005/8/layout/hierarchy1"/>
    <dgm:cxn modelId="{5DB59BA5-4115-49EE-B7A9-DF31A122C960}" type="presParOf" srcId="{6E39B448-214E-449B-ACBF-167603D6C6DB}" destId="{BF833EE5-08DF-4FBE-823E-F4DE130D79A0}" srcOrd="0" destOrd="0" presId="urn:microsoft.com/office/officeart/2005/8/layout/hierarchy1"/>
    <dgm:cxn modelId="{83A98A13-025D-4B10-9C65-23EF57269EB1}" type="presParOf" srcId="{6E39B448-214E-449B-ACBF-167603D6C6DB}" destId="{38CF80EE-F5E9-4517-9D9D-A1A7C8971277}" srcOrd="1" destOrd="0" presId="urn:microsoft.com/office/officeart/2005/8/layout/hierarchy1"/>
    <dgm:cxn modelId="{DDFCEC91-B7C4-4D60-A625-56ECE7BEAEDC}" type="presParOf" srcId="{72AC0ED5-3B41-425E-8312-5BBC629270DD}" destId="{F638439F-FBF4-4808-8E2C-95222E475819}" srcOrd="1" destOrd="0" presId="urn:microsoft.com/office/officeart/2005/8/layout/hierarchy1"/>
    <dgm:cxn modelId="{3F5EA936-E403-4759-BDE9-A9B30963A5A3}" type="presParOf" srcId="{12FFDD29-D1B6-4701-9D6D-42B95DDA790C}" destId="{EE3E1B64-73D0-4160-A060-1B38EBC2E71F}" srcOrd="6" destOrd="0" presId="urn:microsoft.com/office/officeart/2005/8/layout/hierarchy1"/>
    <dgm:cxn modelId="{12207305-0252-4F9C-99CF-590DD1C53F71}" type="presParOf" srcId="{12FFDD29-D1B6-4701-9D6D-42B95DDA790C}" destId="{452778D7-9ECE-400B-8FB0-08BB72770AD2}" srcOrd="7" destOrd="0" presId="urn:microsoft.com/office/officeart/2005/8/layout/hierarchy1"/>
    <dgm:cxn modelId="{806CA26B-8240-4D52-A74A-8813648B9E82}" type="presParOf" srcId="{452778D7-9ECE-400B-8FB0-08BB72770AD2}" destId="{7D17D2F6-1EC9-4C7C-8720-6BFF2E0C178C}" srcOrd="0" destOrd="0" presId="urn:microsoft.com/office/officeart/2005/8/layout/hierarchy1"/>
    <dgm:cxn modelId="{62170E5C-8BF9-4696-9EB2-8A060ECE1131}" type="presParOf" srcId="{7D17D2F6-1EC9-4C7C-8720-6BFF2E0C178C}" destId="{1E282A93-B284-4D9C-8324-A9858F0D2B0A}" srcOrd="0" destOrd="0" presId="urn:microsoft.com/office/officeart/2005/8/layout/hierarchy1"/>
    <dgm:cxn modelId="{D428AC99-E1B9-4D6E-B8E8-60DCEF0BE800}" type="presParOf" srcId="{7D17D2F6-1EC9-4C7C-8720-6BFF2E0C178C}" destId="{087E867F-5C4E-4C59-B11C-447A37360251}" srcOrd="1" destOrd="0" presId="urn:microsoft.com/office/officeart/2005/8/layout/hierarchy1"/>
    <dgm:cxn modelId="{79459D51-4A75-468C-9E56-33C67812380E}" type="presParOf" srcId="{452778D7-9ECE-400B-8FB0-08BB72770AD2}" destId="{CEC32AD1-0058-43EE-A3EE-9C0D10A414E7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B42CB3-EB23-453E-909B-58AC30836287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45AA5-E98E-4A2C-8C52-F3A98D2D76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45AA5-E98E-4A2C-8C52-F3A98D2D764F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image3801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836613"/>
            <a:ext cx="8169275" cy="489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1124744"/>
            <a:ext cx="5616624" cy="201622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1" y="4365104"/>
            <a:ext cx="5040561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user\Desktop\image3801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6388" y="5676900"/>
            <a:ext cx="1546225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563563" y="5808663"/>
            <a:ext cx="1655762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00" b="1">
                <a:solidFill>
                  <a:schemeClr val="bg1"/>
                </a:solidFill>
                <a:ea typeface="Gungsuh" pitchFamily="18" charset="-127"/>
              </a:rPr>
              <a:t>shpuntova.ucoz.ru</a:t>
            </a:r>
            <a:endParaRPr lang="ru-RU" sz="900" b="1">
              <a:solidFill>
                <a:schemeClr val="bg1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90491"/>
            <a:ext cx="8229600" cy="40857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tint val="66000"/>
                <a:satMod val="160000"/>
                <a:lumMod val="75000"/>
              </a:schemeClr>
            </a:gs>
            <a:gs pos="47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" name="Рамка 6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838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6600000" scaled="0"/>
            <a:tileRect/>
          </a:gradFill>
          <a:ln>
            <a:solidFill>
              <a:schemeClr val="accent1">
                <a:shade val="50000"/>
              </a:schemeClr>
            </a:solidFill>
          </a:ln>
          <a:scene3d>
            <a:camera prst="orthographicFront"/>
            <a:lightRig rig="balanced" dir="t">
              <a:rot lat="0" lon="0" rev="3000000"/>
            </a:lightRig>
          </a:scene3d>
          <a:sp3d contourW="12700" prstMaterial="dkEdge">
            <a:contourClr>
              <a:schemeClr val="tx2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latin typeface="Gungsuh" pitchFamily="18" charset="-127"/>
          <a:ea typeface="Gungsuh" pitchFamily="18" charset="-127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Gungsuh" pitchFamily="18" charset="-127"/>
          <a:ea typeface="Gungsuh" pitchFamily="18" charset="-127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Gungsuh" pitchFamily="18" charset="-127"/>
          <a:ea typeface="Gungsuh" pitchFamily="18" charset="-127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Gungsuh" pitchFamily="18" charset="-127"/>
          <a:ea typeface="Gungsuh" pitchFamily="18" charset="-127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Gungsuh" pitchFamily="18" charset="-127"/>
          <a:ea typeface="Gungsuh" pitchFamily="18" charset="-127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Gungsuh" pitchFamily="18" charset="-127"/>
          <a:ea typeface="Gungsuh" pitchFamily="18" charset="-127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Gungsuh" pitchFamily="18" charset="-127"/>
          <a:ea typeface="Gungsuh" pitchFamily="18" charset="-127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Gungsuh" pitchFamily="18" charset="-127"/>
          <a:ea typeface="Gungsuh" pitchFamily="18" charset="-127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Gungsuh" pitchFamily="18" charset="-127"/>
          <a:ea typeface="Gungsuh" pitchFamily="18" charset="-127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Gungsuh" pitchFamily="18" charset="-127"/>
          <a:ea typeface="Gungsuh" pitchFamily="18" charset="-127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Gungsuh" pitchFamily="18" charset="-127"/>
          <a:ea typeface="Gungsuh" pitchFamily="18" charset="-127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Gungsuh" pitchFamily="18" charset="-127"/>
          <a:ea typeface="Gungsuh" pitchFamily="18" charset="-127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Gungsuh" pitchFamily="18" charset="-127"/>
          <a:ea typeface="Gungsuh" pitchFamily="18" charset="-127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Gungsuh" pitchFamily="18" charset="-127"/>
          <a:ea typeface="Gungsuh" pitchFamily="18" charset="-127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1908175" y="1125538"/>
            <a:ext cx="5616575" cy="2016125"/>
          </a:xfrm>
        </p:spPr>
        <p:txBody>
          <a:bodyPr/>
          <a:lstStyle/>
          <a:p>
            <a:r>
              <a:rPr lang="ru-RU" dirty="0" smtClean="0"/>
              <a:t>Психологическое сопровождение одаренных детей</a:t>
            </a:r>
          </a:p>
        </p:txBody>
      </p:sp>
      <p:sp>
        <p:nvSpPr>
          <p:cNvPr id="409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5" y="4365625"/>
            <a:ext cx="7858180" cy="1752600"/>
          </a:xfrm>
        </p:spPr>
        <p:txBody>
          <a:bodyPr/>
          <a:lstStyle/>
          <a:p>
            <a:r>
              <a:rPr lang="ru-RU" dirty="0" smtClean="0"/>
              <a:t>Семинар для педагогов-психологов</a:t>
            </a:r>
          </a:p>
          <a:p>
            <a:pPr algn="r"/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Колотева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Е.Ю.</a:t>
            </a:r>
          </a:p>
          <a:p>
            <a:pPr algn="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Педагог-психолог МБОУ СОШ № 5</a:t>
            </a:r>
          </a:p>
          <a:p>
            <a:pPr algn="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г.Михайловка Волгоградской области</a:t>
            </a:r>
          </a:p>
          <a:p>
            <a:pPr algn="r"/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Система работы с детьми, имеющими признаки интеллектуальной одаренности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мониторинг уровня учебных достижений интеллектуально одаренных детей;</a:t>
            </a:r>
          </a:p>
          <a:p>
            <a:pPr lvl="0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целевой комплекс мероприятий, осуществляемых в рамках учебно-воспитательного процесса;</a:t>
            </a:r>
          </a:p>
          <a:p>
            <a:pPr lvl="0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научно-теоретическое и инструментально-практиче­ское сопровождение деятельности, организуемой административной учебно-методической службой.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Основной практической педагогической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целью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учебной работы с детьми, имеющими признаки интеллектуаль­ной одаренности, </a:t>
            </a:r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</a:rPr>
              <a:t>является формирование высших уровней учебной успешности у интеллектуально </a:t>
            </a:r>
            <a:r>
              <a:rPr lang="ru-RU" b="1" u="sng" dirty="0" smtClean="0">
                <a:solidFill>
                  <a:schemeClr val="tx2">
                    <a:lumMod val="75000"/>
                  </a:schemeClr>
                </a:solidFill>
              </a:rPr>
              <a:t>одаренных </a:t>
            </a:r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</a:rPr>
              <a:t>детей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а также </a:t>
            </a:r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</a:rPr>
              <a:t>достижение высших уровней их индивидуальной социализации.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Трудности одаренных детей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1.Неприязнь к обучению. </a:t>
            </a:r>
          </a:p>
          <a:p>
            <a:pPr>
              <a:buNone/>
            </a:pP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2.Игровые интересы. </a:t>
            </a:r>
          </a:p>
          <a:p>
            <a:pPr>
              <a:buNone/>
            </a:pP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3.Конформность. </a:t>
            </a:r>
          </a:p>
          <a:p>
            <a:pPr>
              <a:buNone/>
            </a:pP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4.Погружение в философские проблемы.</a:t>
            </a:r>
          </a:p>
          <a:p>
            <a:pPr>
              <a:buNone/>
            </a:pP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5.Несоответствие между физическим, интеллектуальным и социальным развитием. </a:t>
            </a:r>
          </a:p>
          <a:p>
            <a:pPr>
              <a:buNone/>
            </a:pP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6.Стремление к совершенству..</a:t>
            </a:r>
          </a:p>
          <a:p>
            <a:pPr>
              <a:buNone/>
            </a:pP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7.Потребность во внимании взрослых. 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Психолого-педагогический инструментарий </a:t>
            </a:r>
            <a:br>
              <a:rPr lang="ru-RU" sz="2800" dirty="0" smtClean="0"/>
            </a:br>
            <a:r>
              <a:rPr lang="ru-RU" sz="2800" dirty="0" smtClean="0"/>
              <a:t>диагностики детской одаренности</a:t>
            </a:r>
            <a:br>
              <a:rPr lang="ru-RU" sz="2800" dirty="0" smtClean="0"/>
            </a:b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142984"/>
          <a:ext cx="822960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/>
                <a:gridCol w="5157766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Раздел диагностики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342900" algn="just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 методики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Общие способности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34290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1) Анкета для учащихся «Мои способности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»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 indent="342900" algn="just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2)Анкета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для педагогов и родителей «Способности ребенка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»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Уровень развития интеллекта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34290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1) Культурно-свободный тест на интеллект Р. </a:t>
                      </a: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Кеттелла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(модификация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CF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2 А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).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 indent="34290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2) Тест структуры интеллекта (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TSI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) Р. </a:t>
                      </a: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Амтхауэра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Социальные контакты и статус в коллективе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34290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Методика «Моя группа» (по О. И.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Моткову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Психолого-педагогический инструментарий </a:t>
            </a:r>
            <a:br>
              <a:rPr lang="ru-RU" sz="2400" dirty="0" smtClean="0"/>
            </a:br>
            <a:r>
              <a:rPr lang="ru-RU" sz="2400" dirty="0" smtClean="0"/>
              <a:t>диагностики детской одаренности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000108"/>
          <a:ext cx="8229600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/>
                <a:gridCol w="5157766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Раздел диагностики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342900" algn="just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 методики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8890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Академические способности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34290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Пакет педагогических контрольных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срезовых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работ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Креативность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342900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Батарея тестов «Творческое мышление» Е. Е. Туник (модификации тестов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Гилфорда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и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Торренса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), рисуночный тест </a:t>
                      </a: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Сильвера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;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Аверина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И. С.,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Щебланова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Е. И. Вербальный тест творческого мышления «Необычное использование». 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Спортивная и физическая одаренность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34290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Пакет нормативных требований для учащихся средней школы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sz="2400" dirty="0" smtClean="0"/>
              <a:t>Критерии результативности социально-психологического сопровождения одаренных детей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4371532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Gungsuh"/>
                <a:cs typeface="Times New Roman" pitchFamily="18" charset="0"/>
              </a:rPr>
              <a:t>1.Комфорт и эмоциональная удовлетворенность одаренного ребенка в образовательном учреждении.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Gungsuh"/>
                <a:cs typeface="Times New Roman" pitchFamily="18" charset="0"/>
              </a:rPr>
              <a:t>2.Уровень воспитанности ребенка по отношению к людям, творческому взаимодействию.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Gungsuh"/>
                <a:cs typeface="Times New Roman" pitchFamily="18" charset="0"/>
              </a:rPr>
              <a:t>3.Личностное отношение одаренного ребенка к своему здоровью, собственным физическим возможностям.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Gungsuh"/>
                <a:cs typeface="Times New Roman" pitchFamily="18" charset="0"/>
              </a:rPr>
              <a:t>4.Характер внутрисемейного общения.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Gungsuh"/>
                <a:cs typeface="Times New Roman" pitchFamily="18" charset="0"/>
              </a:rPr>
              <a:t>5. Отношение к образовательному процессу.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Gungsuh"/>
                <a:cs typeface="Times New Roman" pitchFamily="18" charset="0"/>
              </a:rPr>
              <a:t>6. Положительная динамика формирования самооценки.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Gungsuh"/>
                <a:cs typeface="Times New Roman" pitchFamily="18" charset="0"/>
              </a:rPr>
              <a:t>7. Активность, самостоятельность и добровольность участия в творческом взаимодействии.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Gungsuh"/>
                <a:cs typeface="Times New Roman" pitchFamily="18" charset="0"/>
              </a:rPr>
              <a:t>8. Нравственная направленность выбираемой деятельности.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Gungsuh"/>
                <a:cs typeface="Times New Roman" pitchFamily="18" charset="0"/>
              </a:rPr>
              <a:t>9.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Gungsuh"/>
                <a:cs typeface="Times New Roman" pitchFamily="18" charset="0"/>
              </a:rPr>
              <a:t>Стрессоустойчивость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Gungsuh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2285992"/>
            <a:ext cx="76438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Тренинг 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креативности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28604"/>
            <a:ext cx="8229600" cy="5247667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Задание 1.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«Составьте как можно больший список вещей, которые являются тяжелыми, твердыми и белыми. Попытайтесь придумать по крайней мере восемнадцать ответов. Записывайте ответы на листке и отметьте, сколько минут потребовалось на выполнение задания».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Задание 2.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«Напишите как можно больше слов, близких по значению к слову ТВЕРДЫЙ. Отметьте, сколько минут Вам потребовалось».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28604"/>
            <a:ext cx="8229600" cy="5247667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Задание 3.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Потренируйтесь в «мозговом штурме» с помощью карандаша и бумаги:</a:t>
            </a:r>
          </a:p>
          <a:p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«Запишите все способы, которыми Вы могли бы усовершенствовать карандаш, чтобы сделать его удобнее для использования. Помните, что подходят все ответы, если они реально выполни­мы. Создавайте Ваши идеи свободно в соответствии с Вашим желанием».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00042"/>
            <a:ext cx="8229600" cy="5176229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Задание 4.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Взгляните на список, составленный Вами по заданию 3. Попытайтесь оценить Ваши ответы, отвечая на следующие вопросы: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1. Прокомментируйте количество и разнообразие ответов.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2. Ваши ответы действительно решают проблему или они порождают новые?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3. Можно ли использовать Ваши ответы сейчас или в недалеком будущем?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4. Способны ли люди сделать это в действительности?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5. Попытайтесь описать, как появились Ваши ответы.       Влекла ли одна идея за собой другую?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642918"/>
            <a:ext cx="8610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b="1" dirty="0" smtClean="0"/>
              <a:t>Способностями </a:t>
            </a:r>
            <a:r>
              <a:rPr lang="ru-RU" sz="2400" dirty="0" smtClean="0"/>
              <a:t>называют индивидуальные особенности личности, помогающие ей успешно заниматься определенной деятельностью.</a:t>
            </a:r>
            <a:endParaRPr lang="ru-RU" sz="2400" b="1" dirty="0" smtClean="0"/>
          </a:p>
          <a:p>
            <a:pPr>
              <a:lnSpc>
                <a:spcPct val="90000"/>
              </a:lnSpc>
            </a:pPr>
            <a:r>
              <a:rPr lang="ru-RU" sz="2400" b="1" dirty="0" smtClean="0"/>
              <a:t>Талантом </a:t>
            </a:r>
            <a:r>
              <a:rPr lang="ru-RU" sz="2400" dirty="0" smtClean="0"/>
              <a:t>называют выдающиеся способности, высокую степень одаренности в какой-либо деятельности. Чаще всего талант проявляется в какой-то определенной сфере.</a:t>
            </a:r>
            <a:endParaRPr lang="ru-RU" sz="2400" b="1" dirty="0" smtClean="0"/>
          </a:p>
          <a:p>
            <a:pPr>
              <a:lnSpc>
                <a:spcPct val="90000"/>
              </a:lnSpc>
            </a:pPr>
            <a:r>
              <a:rPr lang="ru-RU" sz="2400" b="1" dirty="0" smtClean="0"/>
              <a:t>Гениальность </a:t>
            </a:r>
            <a:r>
              <a:rPr lang="ru-RU" sz="2400" dirty="0" smtClean="0"/>
              <a:t>– высшая степень развития таланта, связана она с созданием качественно новых, уникальных творений, открытием ранее неизведанных путей творчества.</a:t>
            </a:r>
            <a:endParaRPr lang="ru-RU" sz="2400" b="1" dirty="0" smtClean="0"/>
          </a:p>
          <a:p>
            <a:pPr>
              <a:lnSpc>
                <a:spcPct val="90000"/>
              </a:lnSpc>
            </a:pPr>
            <a:r>
              <a:rPr lang="ru-RU" sz="2400" b="1" dirty="0" smtClean="0"/>
              <a:t>Одаренность -</a:t>
            </a:r>
            <a:r>
              <a:rPr lang="ru-RU" sz="2400" dirty="0" smtClean="0"/>
              <a:t> понимают  как системное, развивающееся в течение жизни качество   психики,   которое   определяет  возможность  достижения человеком   более   высоких   результатов   в   одном   или   нескольких   видах деятельности по сравнению с другими людьми.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  </a:t>
            </a:r>
            <a:endParaRPr lang="ru-RU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28604"/>
            <a:ext cx="8229600" cy="5247667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Задание 5.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Цель этого задания – дать от 10 до 30 ответов в одно слово на вопрос в течение 3-х минут.</a:t>
            </a:r>
          </a:p>
          <a:p>
            <a:pPr>
              <a:buNone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«В каких видах может быть одно и то же дерево?»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Запишите ответы в тетрадь. Способны ли Вы выполнить это задание (перечислить по крайней мере 10 ответов) за три минуты?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00042"/>
            <a:ext cx="8229600" cy="5176229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Задание 6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«Назовите как можно больше способов, видов, характеристик: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1. Как может выглядеть здание?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2. Как может рычать тигр?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3. Как можно почувствовать холодный ветер?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4. Сколькими способами человек может общаться?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5. Как можно почувствовать кору?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6. Как может передвигаться лошадь?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7. Сколькими способами можно издавать крик?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8. Сколькими способами можно нюхать цветы?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Задание 7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«Напишите по крайней мере 30 способов использования обычного кирпича, кроме строительства зданий».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Справочник по психологии и психиатрии детского и подросткового возраста / Под ред. С. Ю.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Циркина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- СПб.: Питер, 1999. - С. 90.</a:t>
            </a:r>
          </a:p>
          <a:p>
            <a:pPr lvl="0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Богоявленская Д. Б.,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Брушлинский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А. В., Холодная М.А.,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Шадриков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В. Д. Рабочая концепция одаренности. — М., 1998.</a:t>
            </a:r>
          </a:p>
          <a:p>
            <a:pPr lvl="0"/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Аверина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И. С.,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Щебланова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Е. И. Вербальный тест творческого мышления «Необычное использование». Пособие для школьных психологов. – М.: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Соборъ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1996. – 60 с.</a:t>
            </a:r>
          </a:p>
          <a:p>
            <a:pPr lvl="0">
              <a:buNone/>
            </a:pP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2214554"/>
            <a:ext cx="6907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Одаренный ребенок-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это  ребенок,   который   выделяется   яркими, очевидными,  иногда выдающимися достижениями (или имеет внутренние посылки для таких достижений) в том или ином виде деятельности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Классификация детской одаренности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1.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Общая одаренность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(касающаяся всех сторон психической жизни ребенка).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2.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Специальная одаренность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(проявляющаяся в какой-либо специальной деятельности).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3.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Актуальная или явная одаренность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(показатели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успешности,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уже имеющейся в наличии).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4.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Потенциальная или скрытая одаренность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(показатели возможности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реализации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неких способностей при соблюдении определенных условий).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8313" y="1590675"/>
          <a:ext cx="8229600" cy="4086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r>
              <a:rPr lang="ru-RU" sz="3600" dirty="0" smtClean="0"/>
              <a:t>Академически и интеллектуально одаренные дети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085780"/>
          </a:xfrm>
        </p:spPr>
        <p:txBody>
          <a:bodyPr/>
          <a:lstStyle/>
          <a:p>
            <a:pPr algn="just"/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Академически одаренные дети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— успешно обучаются в школе: отлично справляются с учебным материалом, имеют глубокую и стойкую внутреннюю мотивацию к познавательной деятельности (академиче­скую одаренность).</a:t>
            </a:r>
          </a:p>
          <a:p>
            <a:pPr algn="just"/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Интеллектуально одаренные дети —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всегда имеют высокие показатели специальных тестов, выявляющих уровень интеллекта. Это — дети с врожденными высокими интеллектуальными возможностями, для которых стандартные учебные задачи чаще всего не интересны.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err="1" smtClean="0"/>
              <a:t>Социально-лидерски</a:t>
            </a:r>
            <a:r>
              <a:rPr lang="ru-RU" sz="2800" dirty="0" smtClean="0"/>
              <a:t> одаренные дети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Социально одаренные дети,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как правило, проявляют лидерские качества, способны в общении со сверстниками брать па себя роль руководи­теля, организатора, командира. Их отличает рано сформировавшаяся социальная ответственность за других, раннее становление морально-нравственных и этических ценностей, умение решать межличностные конфликты, особый авторитет среди сверстников и у педагогов.</a:t>
            </a:r>
          </a:p>
          <a:p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err="1" smtClean="0"/>
              <a:t>Художественно-эстетически</a:t>
            </a:r>
            <a:r>
              <a:rPr lang="ru-RU" sz="4000" dirty="0" smtClean="0"/>
              <a:t> одаренные дети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Дети с художественно-эстетической одаренностью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имеют ярко выраженные творческие способности, основанные на сочетании высокоразвитого логического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и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творческого мышления. К этой же группе мы от­несли детей, достигших успехов в каких-либо областях художественного творчества: музыкантов, поэтов, художников, шахматистов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и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т. п.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Спортивно и физически одаренные дети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Спортивно и физически одаренные дети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имеют высокий уровень физической подготовки, отличаются хорошим здоровьем, активностью и выносливостью, перевыполняют спортивные нормативы (спортивная или двигательная одаренность).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707</TotalTime>
  <Words>1190</Words>
  <Application>Microsoft Office PowerPoint</Application>
  <PresentationFormat>Экран (4:3)</PresentationFormat>
  <Paragraphs>111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1</vt:lpstr>
      <vt:lpstr>Психологическое сопровождение одаренных детей</vt:lpstr>
      <vt:lpstr>Слайд 2</vt:lpstr>
      <vt:lpstr>Одаренный ребенок-</vt:lpstr>
      <vt:lpstr>Классификация детской одаренности </vt:lpstr>
      <vt:lpstr>Слайд 5</vt:lpstr>
      <vt:lpstr>Академически и интеллектуально одаренные дети </vt:lpstr>
      <vt:lpstr>Социально-лидерски одаренные дети </vt:lpstr>
      <vt:lpstr> Художественно-эстетически одаренные дети </vt:lpstr>
      <vt:lpstr> Спортивно и физически одаренные дети </vt:lpstr>
      <vt:lpstr>Система работы с детьми, имеющими признаки интеллектуальной одаренности </vt:lpstr>
      <vt:lpstr>Слайд 11</vt:lpstr>
      <vt:lpstr>Трудности одаренных детей</vt:lpstr>
      <vt:lpstr>Психолого-педагогический инструментарий  диагностики детской одаренности </vt:lpstr>
      <vt:lpstr>Психолого-педагогический инструментарий  диагностики детской одаренности </vt:lpstr>
      <vt:lpstr>Критерии результативности социально-психологического сопровождения одаренных детей</vt:lpstr>
      <vt:lpstr>Слайд 16</vt:lpstr>
      <vt:lpstr>Слайд 17</vt:lpstr>
      <vt:lpstr>Слайд 18</vt:lpstr>
      <vt:lpstr>Слайд 19</vt:lpstr>
      <vt:lpstr>Слайд 20</vt:lpstr>
      <vt:lpstr>Слайд 21</vt:lpstr>
      <vt:lpstr>Задание 7 </vt:lpstr>
      <vt:lpstr>Литература</vt:lpstr>
      <vt:lpstr>Слайд 24</vt:lpstr>
    </vt:vector>
  </TitlesOfParts>
  <Company>МБОУ СОШ №5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Психологическое сопровождение одаренных детей</dc:title>
  <dc:creator>Завуч</dc:creator>
  <cp:lastModifiedBy>Евгений</cp:lastModifiedBy>
  <cp:revision>76</cp:revision>
  <dcterms:created xsi:type="dcterms:W3CDTF">2013-02-11T06:24:25Z</dcterms:created>
  <dcterms:modified xsi:type="dcterms:W3CDTF">2013-02-21T13:47:03Z</dcterms:modified>
</cp:coreProperties>
</file>