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3" autoAdjust="0"/>
    <p:restoredTop sz="94660"/>
  </p:normalViewPr>
  <p:slideViewPr>
    <p:cSldViewPr>
      <p:cViewPr varScale="1">
        <p:scale>
          <a:sx n="68" d="100"/>
          <a:sy n="68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38631C7-9044-429E-B484-C4F8BA85228E}" type="datetimeFigureOut">
              <a:rPr lang="ru-RU" smtClean="0"/>
              <a:pPr/>
              <a:t>28.09.2016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21770F9-8281-42CE-BF63-E80A93800CB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Здоровый образ жизни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35249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742438"/>
            <a:ext cx="9144000" cy="6129337"/>
          </a:xfrm>
        </p:spPr>
      </p:pic>
    </p:spTree>
    <p:extLst>
      <p:ext uri="{BB962C8B-B14F-4D97-AF65-F5344CB8AC3E}">
        <p14:creationId xmlns:p14="http://schemas.microsoft.com/office/powerpoint/2010/main" xmlns="" val="906986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Отказ от вредных привычек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>
                <a:solidFill>
                  <a:srgbClr val="FF3300"/>
                </a:solidFill>
              </a:rPr>
              <a:t>ВРЕДНЫЕ ПРИВЫЧКИ ЧЕЛОВЕКА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Вредные привычки являются одной из самых больших проблем современного общества. Курение и злоупотребление алкоголем являются самыми опасными вредными привычками и приносят огромнейший вред не только лицам, страдающим этими привычками-заболеваниями, но и окружающих их людям и всему обществу в целом.</a:t>
            </a:r>
          </a:p>
          <a:p>
            <a:r>
              <a:rPr lang="ru-RU" b="1" dirty="0">
                <a:solidFill>
                  <a:srgbClr val="FF0000"/>
                </a:solidFill>
              </a:rPr>
              <a:t>Вредные привычки: КУРЕНИЕ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err="1"/>
              <a:t>Курение</a:t>
            </a:r>
            <a:r>
              <a:rPr lang="ru-RU" dirty="0"/>
              <a:t> – одна из самых распространенных вредных привычек. Специалисты все чаще относят эту привычку к наркомании. Курильщики вдыхают в легкие продукты горения и насыщают организм целым набором ядовитых веществ. Кроме этого все эти гадости вдыхают окружающие курильщика люди и очень часто это еще и дети.</a:t>
            </a:r>
          </a:p>
          <a:p>
            <a:r>
              <a:rPr lang="ru-RU" b="1" dirty="0">
                <a:solidFill>
                  <a:srgbClr val="FF0000"/>
                </a:solidFill>
              </a:rPr>
              <a:t>Вредные привычки: АЛКОГОЛИЗМ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 err="1"/>
              <a:t>Алкоголизм</a:t>
            </a:r>
            <a:r>
              <a:rPr lang="ru-RU" dirty="0"/>
              <a:t> давно уже вышел из понятия вредная привычка, алкоголизм – это болезнь. При алкоголизме нарушается работа не только организма человека, но и происходят психологические процессы, ведущие к необратимой деградации личности. Лечение алкоголизма требует участия врачей различных специализаций, в том числе и психологов.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44462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0"/>
            <a:ext cx="6912768" cy="6912768"/>
          </a:xfrm>
        </p:spPr>
      </p:pic>
    </p:spTree>
    <p:extLst>
      <p:ext uri="{BB962C8B-B14F-4D97-AF65-F5344CB8AC3E}">
        <p14:creationId xmlns:p14="http://schemas.microsoft.com/office/powerpoint/2010/main" xmlns="" val="7930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Борьба с вредными привычками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>
                <a:solidFill>
                  <a:srgbClr val="FF3300"/>
                </a:solidFill>
              </a:rPr>
              <a:t>ПРОФИЛАКТИКА ВРЕДНЫХ ПРИВЫЧЕК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Бороться со своими вредными привычками нелегко, ведь борьба с самим собой – дело сложное. Если вы осознали, что табак и алкоголь вредят вашей жизни и жизни окружающих людей, то приложите все усилия чтобы справиться с этой пагубной зависимостью. Читайте литературу, смотрите передачи, обращайтесь к специалистам и вы обязательно найдете метод и справитесь с этой задачей.</a:t>
            </a:r>
          </a:p>
          <a:p>
            <a:r>
              <a:rPr lang="ru-RU" b="1" dirty="0">
                <a:solidFill>
                  <a:srgbClr val="FF0000"/>
                </a:solidFill>
              </a:rPr>
              <a:t>Профилактика вредных привычек среди детей и подростков.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Искоренить вредные привычки взрослых сложнее, чем привычки подростков. Подростки легче воспринимают и усваивают информацию. Поэтому родителям не стоит отчаиваться, если их ребенок стал зависимым от вредных привычек. Конечно, лучше такие ситуации предупредить и снизить вероятность возникновения к минимуму, путем бесед на тему опасности вредных привычек, приобщению к физической культуре и спорту, развитию творческих способностей и так далее.  К сожалению, в нашей стране пропаганда здорового образа жизни среди детей и подростков находится на довольно низком уровне, поэтому эта работа ложиться целиком и полностью на родителей.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606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Веди здоровый образ жизни!!!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5" y="1940392"/>
            <a:ext cx="7605739" cy="4440935"/>
          </a:xfrm>
        </p:spPr>
      </p:pic>
    </p:spTree>
    <p:extLst>
      <p:ext uri="{BB962C8B-B14F-4D97-AF65-F5344CB8AC3E}">
        <p14:creationId xmlns:p14="http://schemas.microsoft.com/office/powerpoint/2010/main" xmlns="" val="3272646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204864"/>
            <a:ext cx="8229600" cy="1399032"/>
          </a:xfrm>
        </p:spPr>
        <p:txBody>
          <a:bodyPr/>
          <a:lstStyle/>
          <a:p>
            <a:r>
              <a:rPr lang="ru-RU" dirty="0" smtClean="0"/>
              <a:t>Спасибо за просмотр!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37996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/>
              </a:rPr>
              <a:t>Здоровый образ жизни</a:t>
            </a:r>
            <a:r>
              <a:rPr lang="ru-RU" dirty="0" smtClean="0">
                <a:effectLst/>
              </a:rPr>
              <a:t> — образ жизни</a:t>
            </a:r>
            <a:r>
              <a:rPr lang="ru-RU" dirty="0"/>
              <a:t> </a:t>
            </a:r>
            <a:r>
              <a:rPr lang="ru-RU" dirty="0" smtClean="0">
                <a:effectLst/>
              </a:rPr>
              <a:t>человека, направленный на укрепление здоровья. Принятие профилактических мер, с целью устранения причин и последствий болезней.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171209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27784" y="2030"/>
            <a:ext cx="5987008" cy="1399032"/>
          </a:xfrm>
        </p:spPr>
        <p:txBody>
          <a:bodyPr/>
          <a:lstStyle/>
          <a:p>
            <a:r>
              <a:rPr lang="ru-RU" dirty="0" smtClean="0"/>
              <a:t>З О Ж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</p:spPr>
        <p:txBody>
          <a:bodyPr>
            <a:normAutofit fontScale="55000" lnSpcReduction="20000"/>
          </a:bodyPr>
          <a:lstStyle/>
          <a:p>
            <a:r>
              <a:rPr lang="ru-RU" sz="3300" dirty="0"/>
              <a:t>В узко-биологическом смысле речь идет о физиологических адаптационных возможностях человека к воздействиям внешней среды и изменениям состояний внутренней среды. Авторы, пишущие на эту тему, включают в «здоровый образ жизни» разные составляющие, но большинство из </a:t>
            </a:r>
            <a:r>
              <a:rPr lang="ru-RU" sz="3300" dirty="0" smtClean="0"/>
              <a:t>них </a:t>
            </a:r>
            <a:r>
              <a:rPr lang="ru-RU" sz="3300" dirty="0"/>
              <a:t>считают базовыми:</a:t>
            </a:r>
          </a:p>
          <a:p>
            <a:pPr>
              <a:buFont typeface="Arial"/>
              <a:buChar char="•"/>
            </a:pPr>
            <a:r>
              <a:rPr lang="ru-RU" sz="3300" dirty="0"/>
              <a:t>воспитание с раннего детства здоровых привычек и навыков;</a:t>
            </a:r>
          </a:p>
          <a:p>
            <a:pPr>
              <a:buFont typeface="Arial"/>
              <a:buChar char="•"/>
            </a:pPr>
            <a:r>
              <a:rPr lang="ru-RU" sz="3300" dirty="0"/>
              <a:t>окружающая среда: безопасная и благоприятная для обитания, знания о влиянии неблагоприятных факторов окружающей среды на здоровье (см., гигиена);</a:t>
            </a:r>
          </a:p>
          <a:p>
            <a:pPr>
              <a:buFont typeface="Arial"/>
              <a:buChar char="•"/>
            </a:pPr>
            <a:r>
              <a:rPr lang="ru-RU" sz="3300" dirty="0"/>
              <a:t>отказ от курения, наркотиков и употребления алкоголя;</a:t>
            </a:r>
          </a:p>
          <a:p>
            <a:pPr>
              <a:buFont typeface="Arial"/>
              <a:buChar char="•"/>
            </a:pPr>
            <a:r>
              <a:rPr lang="ru-RU" sz="3300" dirty="0"/>
              <a:t>здоровое питание: умеренное, соответствующее физиологическим особенностям конкретного человека, информированность о качестве употребляемых продуктов;</a:t>
            </a:r>
          </a:p>
          <a:p>
            <a:pPr>
              <a:buFont typeface="Arial"/>
              <a:buChar char="•"/>
            </a:pPr>
            <a:r>
              <a:rPr lang="ru-RU" sz="3300" dirty="0"/>
              <a:t>движения: физически активная жизнь, включая специальные физические упражнения (м., например, фитнес), с учётом возрастных и физиологических особенностей;</a:t>
            </a:r>
          </a:p>
          <a:p>
            <a:pPr>
              <a:buFont typeface="Arial"/>
              <a:buChar char="•"/>
            </a:pPr>
            <a:r>
              <a:rPr lang="ru-RU" sz="3300" dirty="0"/>
              <a:t>личная и общественная гигиена: совокупность гигиенических правил, соблюдение и выполнение которых способствует сохранению и укреплению здоровья, владение навыками первой помощи.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57319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43608" y="-46187"/>
            <a:ext cx="6535723" cy="6909193"/>
          </a:xfrm>
        </p:spPr>
      </p:pic>
    </p:spTree>
    <p:extLst>
      <p:ext uri="{BB962C8B-B14F-4D97-AF65-F5344CB8AC3E}">
        <p14:creationId xmlns:p14="http://schemas.microsoft.com/office/powerpoint/2010/main" xmlns="" val="106187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Правильное питание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b="1" dirty="0"/>
              <a:t>Здоровое питание</a:t>
            </a:r>
            <a:r>
              <a:rPr lang="ru-RU" sz="1800" dirty="0"/>
              <a:t> (здоровая диета, англ. </a:t>
            </a:r>
            <a:r>
              <a:rPr lang="ru-RU" sz="1800" i="1" dirty="0" err="1"/>
              <a:t>healthy</a:t>
            </a:r>
            <a:r>
              <a:rPr lang="ru-RU" sz="1800" i="1" dirty="0"/>
              <a:t> </a:t>
            </a:r>
            <a:r>
              <a:rPr lang="ru-RU" sz="1800" i="1" dirty="0" err="1"/>
              <a:t>diet</a:t>
            </a:r>
            <a:r>
              <a:rPr lang="ru-RU" sz="1800" dirty="0"/>
              <a:t>) — это питание, обеспечивающее рост, нормальное развитие и жизнедеятельность человека, способствующее укреплению его здоровья и профилактике </a:t>
            </a:r>
            <a:r>
              <a:rPr lang="ru-RU" sz="1800" dirty="0" smtClean="0"/>
              <a:t>заболеваний. </a:t>
            </a:r>
            <a:r>
              <a:rPr lang="ru-RU" sz="1800" dirty="0"/>
              <a:t>Соблюдение правил здорового питания в сочетании с регулярными физическими упражнениями сокращает риск хронических заболеваний и расстройств, таких как ожирение, сердечно-сосудистые заболевания, диабет, повышенное давление и </a:t>
            </a:r>
            <a:r>
              <a:rPr lang="ru-RU" sz="1800" dirty="0" smtClean="0"/>
              <a:t>рак.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683174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907457"/>
            <a:ext cx="9144000" cy="5950543"/>
          </a:xfrm>
        </p:spPr>
      </p:pic>
    </p:spTree>
    <p:extLst>
      <p:ext uri="{BB962C8B-B14F-4D97-AF65-F5344CB8AC3E}">
        <p14:creationId xmlns:p14="http://schemas.microsoft.com/office/powerpoint/2010/main" xmlns="" val="78483194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Физическая культура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/>
              <a:t>Физи́ческая</a:t>
            </a:r>
            <a:r>
              <a:rPr lang="ru-RU" b="1" dirty="0"/>
              <a:t> </a:t>
            </a:r>
            <a:r>
              <a:rPr lang="ru-RU" b="1" dirty="0" err="1"/>
              <a:t>культу́ра</a:t>
            </a:r>
            <a:r>
              <a:rPr lang="ru-RU" dirty="0"/>
              <a:t> — сфера социальной деятельности, направленная на сохранение и укрепление здоровья, развитие психофизических способностей человека в процессе осознанной двигательной активности. </a:t>
            </a:r>
            <a:r>
              <a:rPr lang="ru-RU" b="1" dirty="0" err="1"/>
              <a:t>Физи́ческая</a:t>
            </a:r>
            <a:r>
              <a:rPr lang="ru-RU" b="1" dirty="0"/>
              <a:t> </a:t>
            </a:r>
            <a:r>
              <a:rPr lang="ru-RU" b="1" dirty="0" err="1"/>
              <a:t>культу́ра</a:t>
            </a:r>
            <a:r>
              <a:rPr lang="ru-RU" dirty="0"/>
              <a:t> — часть культуры, представляющая собой совокупность ценностей и знаний, создаваемых и используемых обществом в целях физического и интеллектуального развития способностей человека, совершенствования его двигательной активности и формирования здорового образа жизни, социальной адаптации путем физического воспитания, физической подготовки и физического </a:t>
            </a:r>
            <a:r>
              <a:rPr lang="ru-RU" dirty="0" smtClean="0"/>
              <a:t>развития.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14763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156307"/>
            <a:ext cx="9144000" cy="5728138"/>
          </a:xfrm>
        </p:spPr>
      </p:pic>
    </p:spTree>
    <p:extLst>
      <p:ext uri="{BB962C8B-B14F-4D97-AF65-F5344CB8AC3E}">
        <p14:creationId xmlns:p14="http://schemas.microsoft.com/office/powerpoint/2010/main" xmlns="" val="3141157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Закаливание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Autofit/>
          </a:bodyPr>
          <a:lstStyle/>
          <a:p>
            <a:r>
              <a:rPr lang="ru-RU" sz="1800" b="1" dirty="0"/>
              <a:t>Закаливание</a:t>
            </a:r>
            <a:r>
              <a:rPr lang="ru-RU" sz="1800" dirty="0"/>
              <a:t> — система специальной терморегуляторных процессов организма, включающая в себя процедуры, действие которых направлено на повышение устойчивости организма к переохлаждению или перегреванию. При действии этих факторов внешней среды в организме возникает сложный физиологический комплекс ответных реакций, в котором участвуют не отдельные органы, а определённым образом организованные и соподчинённые между собой функциональные системы, направленные на поддержание температуры тела на постоянном уровне</a:t>
            </a:r>
            <a:r>
              <a:rPr lang="ru-RU" sz="1800" dirty="0" smtClean="0"/>
              <a:t>.</a:t>
            </a:r>
            <a:r>
              <a:rPr lang="ru-RU" sz="1800" dirty="0"/>
              <a:t> Закаливание — испытанное средство укрепления </a:t>
            </a:r>
            <a:r>
              <a:rPr lang="ru-RU" sz="1800" dirty="0" smtClean="0"/>
              <a:t>здоровья. </a:t>
            </a:r>
            <a:r>
              <a:rPr lang="ru-RU" sz="1800" dirty="0"/>
              <a:t>В основе закаливающих процедур лежит многократное воздействие тепла, охлаждения и солнечных лучей. При этом у человека постепенно вырабатывается адаптация к внешней среде. В процессе закаливания совершенствуется работа организма: улучшаются физико-химическое состояние клеток, деятельность всех органов и их систем. В результате закаливания увеличивается работоспособность, снижается заболеваемость, особенно простудного характера, улучшается </a:t>
            </a:r>
            <a:r>
              <a:rPr lang="ru-RU" sz="1800" dirty="0" smtClean="0"/>
              <a:t>самочувствие.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889913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35</TotalTime>
  <Words>220</Words>
  <Application>Microsoft Office PowerPoint</Application>
  <PresentationFormat>Экран (4:3)</PresentationFormat>
  <Paragraphs>25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Яркая</vt:lpstr>
      <vt:lpstr>Здоровый образ жизни</vt:lpstr>
      <vt:lpstr>Здоровый образ жизни — образ жизни человека, направленный на укрепление здоровья. Принятие профилактических мер, с целью устранения причин и последствий болезней.</vt:lpstr>
      <vt:lpstr>З О Ж</vt:lpstr>
      <vt:lpstr>Слайд 4</vt:lpstr>
      <vt:lpstr>Правильное питание</vt:lpstr>
      <vt:lpstr>Слайд 6</vt:lpstr>
      <vt:lpstr>Физическая культура</vt:lpstr>
      <vt:lpstr>Слайд 8</vt:lpstr>
      <vt:lpstr>Закаливание</vt:lpstr>
      <vt:lpstr>Слайд 10</vt:lpstr>
      <vt:lpstr>Отказ от вредных привычек</vt:lpstr>
      <vt:lpstr>Слайд 12</vt:lpstr>
      <vt:lpstr>Борьба с вредными привычками</vt:lpstr>
      <vt:lpstr>Веди здоровый образ жизни!!!</vt:lpstr>
      <vt:lpstr>Спасибо за просмотр!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Здоровый образ жизни</dc:title>
  <dc:creator>User1</dc:creator>
  <cp:lastModifiedBy>ПК</cp:lastModifiedBy>
  <cp:revision>4</cp:revision>
  <dcterms:created xsi:type="dcterms:W3CDTF">2015-05-04T18:32:33Z</dcterms:created>
  <dcterms:modified xsi:type="dcterms:W3CDTF">2016-09-28T09:52:08Z</dcterms:modified>
</cp:coreProperties>
</file>