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0" r:id="rId4"/>
    <p:sldId id="269" r:id="rId5"/>
    <p:sldId id="27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76" autoAdjust="0"/>
  </p:normalViewPr>
  <p:slideViewPr>
    <p:cSldViewPr>
      <p:cViewPr varScale="1">
        <p:scale>
          <a:sx n="52" d="100"/>
          <a:sy n="52" d="100"/>
        </p:scale>
        <p:origin x="-8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646C-0417-4BA4-93A8-F2E4B40BC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02CEA-76C3-4ACD-AF20-07F0AAAED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s04.infourok.ru/uploads/ex/0339/000867a8-6413ecad/img0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ds04.infourok.ru/uploads/ex/0339/000867a8-6413ecad/img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ds04.infourok.ru/uploads/ex/0339/000867a8-6413ecad/img6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ds04.infourok.ru/uploads/ex/0339/000867a8-6413ecad/img7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ds04.infourok.ru/uploads/ex/0339/000867a8-6413ecad/img8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ds04.infourok.ru/uploads/ex/0339/000867a8-6413ecad/img9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ds04.infourok.ru/uploads/ex/0339/000867a8-6413ecad/img10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ds04.infourok.ru/uploads/ex/0339/000867a8-6413ecad/img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ds04.infourok.ru/uploads/ex/0339/000867a8-6413ecad/img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ds04.infourok.ru/uploads/ex/0339/000867a8-6413ecad/img3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ds04.infourok.ru/uploads/ex/0339/000867a8-6413ecad/img4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Государственные символы России Флаг Герб Гимн ">
            <a:hlinkClick r:id="rId2" tooltip="&quot;Государственные символы России Флаг Герб Гимн 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611544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Где можно увидеть герб России? Основной документ гражданина РФ Денежные знаки">
            <a:hlinkClick r:id="rId2" tooltip="&quot;Где можно увидеть герб России? Основной документ гражданина РФ Денежные знаки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1481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Где можно увидеть герб России?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Основной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документ гражданина РФ Денежные знаки Почётные грамоты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Где можно увидеть герб России? Государственные печати Правительственные награды ">
            <a:hlinkClick r:id="rId2" tooltip="&quot;Где можно увидеть герб России? Государственные печати Правительственные награды 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9143999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Где можно увидеть герб России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Государственные печати Правительственные награды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Гимн Гимн – это торжественная песня, славящая Отчизну Гимн слушают стоя, мужч">
            <a:hlinkClick r:id="rId2" tooltip="&quot;Гимн Гимн – это торжественная песня, славящая Отчизну Гимн слушают стоя, мужч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Гимн – это торжественная песня, славящая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Отчизну.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Гимн слушают стоя, мужчины без головных уборов.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этом поднимают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государственный флаг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все присутствующие поворачиваются к нему лицом.</a:t>
            </a:r>
            <a:endParaRPr lang="ru-RU" sz="2400" dirty="0"/>
          </a:p>
        </p:txBody>
      </p:sp>
      <p:pic>
        <p:nvPicPr>
          <p:cNvPr id="4" name="Содержимое 3" descr="Государственный гимн Музыку гимна написал Александр Александров, а слова – Се">
            <a:hlinkClick r:id="rId2" tooltip="&quot;Государственный гимн Музыку гимна написал Александр Александров, а слова – Се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9143999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огда исполняется гимн? Гимн исполняется в особо торжественных случаях. При е">
            <a:hlinkClick r:id="rId2" tooltip="&quot;Когда исполняется гимн? Гимн исполняется в особо торжественных случаях. При е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Когда исполняется гимн?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Гимн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исполняется в особо торжественных случаях. При его исполнении принято вставать.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 Каждый человек должен знать и уважать символы своей страны! ">
            <a:hlinkClick r:id="rId2" tooltip="&quot; Каждый человек должен знать и уважать символы своей страны! 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91001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rgbClr val="38383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Каждый человек должен знать и уважать символы своей страны!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0008-008-1"/>
          <p:cNvPicPr>
            <a:picLocks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953669" y="0"/>
            <a:ext cx="10097669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St_Basils_Cathedral-500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85750"/>
            <a:ext cx="24384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928813" y="292100"/>
            <a:ext cx="7072312" cy="850900"/>
          </a:xfrm>
        </p:spPr>
        <p:txBody>
          <a:bodyPr/>
          <a:lstStyle/>
          <a:p>
            <a:pPr eaLnBrk="1" hangingPunct="1"/>
            <a:r>
              <a:rPr lang="ru-RU" b="1" smtClean="0"/>
              <a:t>Российская Федерация</a:t>
            </a:r>
          </a:p>
        </p:txBody>
      </p:sp>
      <p:pic>
        <p:nvPicPr>
          <p:cNvPr id="3076" name="Picture 21" descr="0_3a3d4_7f5c41e9_X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4313" y="3500438"/>
            <a:ext cx="4029075" cy="3143250"/>
          </a:xfrm>
          <a:noFill/>
        </p:spPr>
      </p:pic>
      <p:pic>
        <p:nvPicPr>
          <p:cNvPr id="3077" name="Picture 22" descr="a134fdfbabd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286250" y="1214438"/>
            <a:ext cx="4038600" cy="2500312"/>
          </a:xfrm>
          <a:noFill/>
        </p:spPr>
      </p:pic>
      <p:sp>
        <p:nvSpPr>
          <p:cNvPr id="3078" name="Rectangle 14"/>
          <p:cNvSpPr>
            <a:spLocks noGrp="1" noChangeArrowheads="1"/>
          </p:cNvSpPr>
          <p:nvPr>
            <p:ph type="body" sz="half" idx="3"/>
          </p:nvPr>
        </p:nvSpPr>
        <p:spPr>
          <a:xfrm>
            <a:off x="4143375" y="3857625"/>
            <a:ext cx="4786313" cy="2857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/>
              <a:t>    </a:t>
            </a:r>
            <a:r>
              <a:rPr lang="ru-RU" sz="2400" smtClean="0"/>
              <a:t>Мы живём в замечательной стране, имя которой – </a:t>
            </a:r>
            <a:r>
              <a:rPr lang="ru-RU" sz="2400" b="1" smtClean="0"/>
              <a:t>Российская Федерация</a:t>
            </a:r>
            <a:r>
              <a:rPr lang="ru-RU" sz="2400" smtClean="0"/>
              <a:t>, или, коротко, </a:t>
            </a:r>
            <a:r>
              <a:rPr lang="ru-RU" sz="2400" b="1" smtClean="0"/>
              <a:t>Россия</a:t>
            </a:r>
            <a:r>
              <a:rPr lang="ru-RU" sz="240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Произнесите это слово вслух, и вы почувствуете в его звучании свет, раздолье, простор, одухотворённость…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835150" y="292100"/>
            <a:ext cx="6851650" cy="1120775"/>
          </a:xfrm>
        </p:spPr>
        <p:txBody>
          <a:bodyPr/>
          <a:lstStyle/>
          <a:p>
            <a:pPr eaLnBrk="1" hangingPunct="1"/>
            <a:r>
              <a:rPr lang="ru-RU" b="1" smtClean="0"/>
              <a:t>Отечество, Родина</a:t>
            </a:r>
          </a:p>
        </p:txBody>
      </p:sp>
      <p:pic>
        <p:nvPicPr>
          <p:cNvPr id="4099" name="Picture 7" descr="28866b6efc555f01d6f1175bdbb_prev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1268413"/>
            <a:ext cx="6842125" cy="3313112"/>
          </a:xfrm>
          <a:noFill/>
        </p:spPr>
      </p:pic>
      <p:sp>
        <p:nvSpPr>
          <p:cNvPr id="410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4652963"/>
            <a:ext cx="8424862" cy="2016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    Мы уважительно называем нашу страну </a:t>
            </a:r>
            <a:r>
              <a:rPr lang="ru-RU" sz="2400" b="1" smtClean="0"/>
              <a:t>Отечеством</a:t>
            </a:r>
            <a:r>
              <a:rPr lang="ru-RU" sz="2400" smtClean="0"/>
              <a:t>, потому что наши отцы, деды, прадеды, прадеды наших прадедов и их предки учились, работали и защищали свою землю, чтобы сохранить Россию для следующих поколений. Мы любовно называем нашу страну </a:t>
            </a:r>
            <a:r>
              <a:rPr lang="ru-RU" sz="2400" b="1" smtClean="0"/>
              <a:t>Родиной</a:t>
            </a:r>
            <a:r>
              <a:rPr lang="ru-RU" sz="2400" smtClean="0"/>
              <a:t>, потому что родились и живём в ней.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St_Basils_Cathedral-500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85750"/>
            <a:ext cx="24384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928813" y="292100"/>
            <a:ext cx="7072312" cy="850900"/>
          </a:xfrm>
        </p:spPr>
        <p:txBody>
          <a:bodyPr/>
          <a:lstStyle/>
          <a:p>
            <a:pPr eaLnBrk="1" hangingPunct="1"/>
            <a:r>
              <a:rPr lang="ru-RU" b="1" smtClean="0"/>
              <a:t>Российская Федерация</a:t>
            </a:r>
          </a:p>
        </p:txBody>
      </p:sp>
      <p:pic>
        <p:nvPicPr>
          <p:cNvPr id="3076" name="Picture 21" descr="0_3a3d4_7f5c41e9_X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4313" y="3500438"/>
            <a:ext cx="4029075" cy="3143250"/>
          </a:xfrm>
          <a:noFill/>
        </p:spPr>
      </p:pic>
      <p:pic>
        <p:nvPicPr>
          <p:cNvPr id="3077" name="Picture 22" descr="a134fdfbabd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286250" y="1214438"/>
            <a:ext cx="4038600" cy="2500312"/>
          </a:xfrm>
          <a:noFill/>
        </p:spPr>
      </p:pic>
      <p:sp>
        <p:nvSpPr>
          <p:cNvPr id="3078" name="Rectangle 14"/>
          <p:cNvSpPr>
            <a:spLocks noGrp="1" noChangeArrowheads="1"/>
          </p:cNvSpPr>
          <p:nvPr>
            <p:ph type="body" sz="half" idx="3"/>
          </p:nvPr>
        </p:nvSpPr>
        <p:spPr>
          <a:xfrm>
            <a:off x="4143375" y="3857625"/>
            <a:ext cx="4786313" cy="2857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/>
              <a:t>    </a:t>
            </a:r>
            <a:r>
              <a:rPr lang="ru-RU" sz="2400" smtClean="0"/>
              <a:t>Мы живём в замечательной стране, имя которой – </a:t>
            </a:r>
            <a:r>
              <a:rPr lang="ru-RU" sz="2400" b="1" smtClean="0"/>
              <a:t>Российская Федерация</a:t>
            </a:r>
            <a:r>
              <a:rPr lang="ru-RU" sz="2400" smtClean="0"/>
              <a:t>, или, коротко, </a:t>
            </a:r>
            <a:r>
              <a:rPr lang="ru-RU" sz="2400" b="1" smtClean="0"/>
              <a:t>Россия</a:t>
            </a:r>
            <a:r>
              <a:rPr lang="ru-RU" sz="240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Произнесите это слово вслух, и вы почувствуете в его звучании свет, раздолье, простор, одухотворённость…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009-009-Mosk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8208962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лаг России Божественный небесный Земной мир Сила мужество Верность честность">
            <a:hlinkClick r:id="rId2" tooltip="&quot;Флаг России Божественный небесный Земной мир Сила мужество Верность честность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Герб тёмно- красный щит Золотой двуглавый орёл ГЕРБ МОСКВЫ Щит – это вооружен">
            <a:hlinkClick r:id="rId2" tooltip="&quot;Герб тёмно- красный щит Золотой двуглавый орёл ГЕРБ МОСКВЫ Щит – это вооружен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Где мы можем увидеть флаг? На правительственных зданиях На улицах и площадях во время государственных праздников Кремль – место работы Президента Российской Федерации. Когда Президент в Кремле, над зданием поднят государственный флаг. Флаг России на Северном полюсе.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Где мы можем увидеть флаг? На правительственных зданиях На улицах и площадях">
            <a:hlinkClick r:id="rId2" tooltip="&quot;Где мы можем увидеть флаг? На правительственных зданиях На улицах и площадях...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Где мы можем увидеть флаг?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военных парадах и спортивных соревнованиях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Где мы можем увидеть флаг? На военных парадах и спортивных соревнованиях ">
            <a:hlinkClick r:id="rId2" tooltip="&quot;Где мы можем увидеть флаг? На военных парадах и спортивных соревнованиях 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9143999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222</Words>
  <Application>Microsoft Office PowerPoint</Application>
  <PresentationFormat>Экран (4:3)</PresentationFormat>
  <Paragraphs>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Российская Федерация</vt:lpstr>
      <vt:lpstr>Отечество, Родина</vt:lpstr>
      <vt:lpstr>Российская Федерация</vt:lpstr>
      <vt:lpstr>Слайд 5</vt:lpstr>
      <vt:lpstr>Слайд 6</vt:lpstr>
      <vt:lpstr>Слайд 7</vt:lpstr>
      <vt:lpstr>Где мы можем увидеть флаг? На правительственных зданиях На улицах и площадях во время государственных праздников Кремль – место работы Президента Российской Федерации. Когда Президент в Кремле, над зданием поднят государственный флаг. Флаг России на Северном полюсе. </vt:lpstr>
      <vt:lpstr>Где мы можем увидеть флаг?  На военных парадах и спортивных соревнованиях</vt:lpstr>
      <vt:lpstr>Слайд 10</vt:lpstr>
      <vt:lpstr>Где можно увидеть герб России?  Основной документ гражданина РФ Денежные знаки Почётные грамоты </vt:lpstr>
      <vt:lpstr>Где можно увидеть герб России?  Государственные печати Правительственные награды</vt:lpstr>
      <vt:lpstr> Гимн – это торжественная песня, славящая Отчизну.  Гимн слушают стоя, мужчины без головных уборов.  Если при этом поднимают государственный флаг,  все присутствующие поворачиваются к нему лицом.</vt:lpstr>
      <vt:lpstr>Слайд 14</vt:lpstr>
      <vt:lpstr>Когда исполняется гимн?  Гимн исполняется в особо торжественных случаях. При его исполнении принято вставать.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Татьяна</cp:lastModifiedBy>
  <cp:revision>7</cp:revision>
  <dcterms:created xsi:type="dcterms:W3CDTF">2018-11-28T03:56:15Z</dcterms:created>
  <dcterms:modified xsi:type="dcterms:W3CDTF">2018-11-28T05:00:51Z</dcterms:modified>
</cp:coreProperties>
</file>