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19" r:id="rId2"/>
    <p:sldId id="256" r:id="rId3"/>
    <p:sldId id="320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28" r:id="rId12"/>
    <p:sldId id="257" r:id="rId13"/>
  </p:sldIdLst>
  <p:sldSz cx="9144000" cy="5143500" type="screen16x9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>
      <p:cViewPr varScale="1">
        <p:scale>
          <a:sx n="55" d="100"/>
          <a:sy n="55" d="100"/>
        </p:scale>
        <p:origin x="168" y="6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73A07-F37F-4797-B0FF-91C82193739B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89441A-1ECA-440B-91D4-16965D230D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78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0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0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0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0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0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0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0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0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0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Question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9441A-1ECA-440B-91D4-16965D230D1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0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68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74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55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18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62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11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80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94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01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25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327E-EE27-44C5-B988-FE86AC5B24B7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71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4327E-EE27-44C5-B988-FE86AC5B24B7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60ABC-AC7E-4F50-A62B-3B3CDDC54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18" Type="http://schemas.openxmlformats.org/officeDocument/2006/relationships/image" Target="../media/image3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video" Target="../media/media1.wmv"/><Relationship Id="rId16" Type="http://schemas.openxmlformats.org/officeDocument/2006/relationships/image" Target="../media/image13.png"/><Relationship Id="rId1" Type="http://schemas.microsoft.com/office/2007/relationships/media" Target="../media/media1.wmv"/><Relationship Id="rId6" Type="http://schemas.openxmlformats.org/officeDocument/2006/relationships/image" Target="../media/image4.jpeg"/><Relationship Id="rId11" Type="http://schemas.openxmlformats.org/officeDocument/2006/relationships/audio" Target="../media/audio1.wav"/><Relationship Id="rId5" Type="http://schemas.openxmlformats.org/officeDocument/2006/relationships/image" Target="../media/image30.jpe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18" Type="http://schemas.openxmlformats.org/officeDocument/2006/relationships/image" Target="../media/image3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video" Target="../media/media1.wmv"/><Relationship Id="rId16" Type="http://schemas.openxmlformats.org/officeDocument/2006/relationships/image" Target="../media/image13.png"/><Relationship Id="rId1" Type="http://schemas.microsoft.com/office/2007/relationships/media" Target="../media/media1.wmv"/><Relationship Id="rId6" Type="http://schemas.openxmlformats.org/officeDocument/2006/relationships/image" Target="../media/image4.jpeg"/><Relationship Id="rId11" Type="http://schemas.openxmlformats.org/officeDocument/2006/relationships/audio" Target="../media/audio1.wav"/><Relationship Id="rId5" Type="http://schemas.openxmlformats.org/officeDocument/2006/relationships/image" Target="../media/image32.jpe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18" Type="http://schemas.openxmlformats.org/officeDocument/2006/relationships/image" Target="../media/image1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video" Target="../media/media1.wmv"/><Relationship Id="rId16" Type="http://schemas.openxmlformats.org/officeDocument/2006/relationships/image" Target="../media/image13.png"/><Relationship Id="rId1" Type="http://schemas.microsoft.com/office/2007/relationships/media" Target="../media/media1.wmv"/><Relationship Id="rId6" Type="http://schemas.openxmlformats.org/officeDocument/2006/relationships/image" Target="../media/image4.jpeg"/><Relationship Id="rId11" Type="http://schemas.openxmlformats.org/officeDocument/2006/relationships/audio" Target="../media/audio1.wav"/><Relationship Id="rId5" Type="http://schemas.openxmlformats.org/officeDocument/2006/relationships/image" Target="../media/image3.jpe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18" Type="http://schemas.openxmlformats.org/officeDocument/2006/relationships/image" Target="../media/image1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video" Target="../media/media1.wmv"/><Relationship Id="rId16" Type="http://schemas.openxmlformats.org/officeDocument/2006/relationships/image" Target="../media/image13.png"/><Relationship Id="rId1" Type="http://schemas.microsoft.com/office/2007/relationships/media" Target="../media/media1.wmv"/><Relationship Id="rId6" Type="http://schemas.openxmlformats.org/officeDocument/2006/relationships/image" Target="../media/image4.jpeg"/><Relationship Id="rId11" Type="http://schemas.openxmlformats.org/officeDocument/2006/relationships/audio" Target="../media/audio1.wav"/><Relationship Id="rId5" Type="http://schemas.openxmlformats.org/officeDocument/2006/relationships/image" Target="../media/image16.jpe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jpe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18" Type="http://schemas.openxmlformats.org/officeDocument/2006/relationships/image" Target="../media/image1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video" Target="../media/media1.wmv"/><Relationship Id="rId16" Type="http://schemas.openxmlformats.org/officeDocument/2006/relationships/image" Target="../media/image13.png"/><Relationship Id="rId1" Type="http://schemas.microsoft.com/office/2007/relationships/media" Target="../media/media1.wmv"/><Relationship Id="rId6" Type="http://schemas.openxmlformats.org/officeDocument/2006/relationships/image" Target="../media/image4.jpeg"/><Relationship Id="rId11" Type="http://schemas.openxmlformats.org/officeDocument/2006/relationships/audio" Target="../media/audio1.wav"/><Relationship Id="rId5" Type="http://schemas.openxmlformats.org/officeDocument/2006/relationships/image" Target="../media/image18.jpe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18" Type="http://schemas.openxmlformats.org/officeDocument/2006/relationships/image" Target="../media/image2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video" Target="../media/media1.wmv"/><Relationship Id="rId16" Type="http://schemas.openxmlformats.org/officeDocument/2006/relationships/image" Target="../media/image13.png"/><Relationship Id="rId1" Type="http://schemas.microsoft.com/office/2007/relationships/media" Target="../media/media1.wmv"/><Relationship Id="rId6" Type="http://schemas.openxmlformats.org/officeDocument/2006/relationships/image" Target="../media/image4.jpeg"/><Relationship Id="rId11" Type="http://schemas.openxmlformats.org/officeDocument/2006/relationships/audio" Target="../media/audio1.wav"/><Relationship Id="rId5" Type="http://schemas.openxmlformats.org/officeDocument/2006/relationships/image" Target="../media/image20.jpe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18" Type="http://schemas.openxmlformats.org/officeDocument/2006/relationships/image" Target="../media/image2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video" Target="../media/media1.wmv"/><Relationship Id="rId16" Type="http://schemas.openxmlformats.org/officeDocument/2006/relationships/image" Target="../media/image13.png"/><Relationship Id="rId1" Type="http://schemas.microsoft.com/office/2007/relationships/media" Target="../media/media1.wmv"/><Relationship Id="rId6" Type="http://schemas.openxmlformats.org/officeDocument/2006/relationships/image" Target="../media/image4.jpeg"/><Relationship Id="rId11" Type="http://schemas.openxmlformats.org/officeDocument/2006/relationships/audio" Target="../media/audio1.wav"/><Relationship Id="rId5" Type="http://schemas.openxmlformats.org/officeDocument/2006/relationships/image" Target="../media/image22.jpe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18" Type="http://schemas.openxmlformats.org/officeDocument/2006/relationships/image" Target="../media/image2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video" Target="../media/media1.wmv"/><Relationship Id="rId16" Type="http://schemas.openxmlformats.org/officeDocument/2006/relationships/image" Target="../media/image13.png"/><Relationship Id="rId1" Type="http://schemas.microsoft.com/office/2007/relationships/media" Target="../media/media1.wmv"/><Relationship Id="rId6" Type="http://schemas.openxmlformats.org/officeDocument/2006/relationships/image" Target="../media/image4.jpeg"/><Relationship Id="rId11" Type="http://schemas.openxmlformats.org/officeDocument/2006/relationships/audio" Target="../media/audio1.wav"/><Relationship Id="rId5" Type="http://schemas.openxmlformats.org/officeDocument/2006/relationships/image" Target="../media/image24.jpe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18" Type="http://schemas.openxmlformats.org/officeDocument/2006/relationships/image" Target="../media/image2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video" Target="../media/media1.wmv"/><Relationship Id="rId16" Type="http://schemas.openxmlformats.org/officeDocument/2006/relationships/image" Target="../media/image13.png"/><Relationship Id="rId1" Type="http://schemas.microsoft.com/office/2007/relationships/media" Target="../media/media1.wmv"/><Relationship Id="rId6" Type="http://schemas.openxmlformats.org/officeDocument/2006/relationships/image" Target="../media/image4.jpeg"/><Relationship Id="rId11" Type="http://schemas.openxmlformats.org/officeDocument/2006/relationships/audio" Target="../media/audio1.wav"/><Relationship Id="rId5" Type="http://schemas.openxmlformats.org/officeDocument/2006/relationships/image" Target="../media/image26.jpe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18" Type="http://schemas.openxmlformats.org/officeDocument/2006/relationships/image" Target="../media/image2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" Type="http://schemas.openxmlformats.org/officeDocument/2006/relationships/video" Target="../media/media1.wmv"/><Relationship Id="rId16" Type="http://schemas.openxmlformats.org/officeDocument/2006/relationships/image" Target="../media/image13.png"/><Relationship Id="rId1" Type="http://schemas.microsoft.com/office/2007/relationships/media" Target="../media/media1.wmv"/><Relationship Id="rId6" Type="http://schemas.openxmlformats.org/officeDocument/2006/relationships/image" Target="../media/image4.jpeg"/><Relationship Id="rId11" Type="http://schemas.openxmlformats.org/officeDocument/2006/relationships/audio" Target="../media/audio1.wav"/><Relationship Id="rId5" Type="http://schemas.openxmlformats.org/officeDocument/2006/relationships/image" Target="../media/image28.jpe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330441"/>
            <a:ext cx="666619" cy="6666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19800" y="1657350"/>
            <a:ext cx="289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GREAT BRITAIN</a:t>
            </a:r>
            <a:endParaRPr lang="ru-RU" sz="54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15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</a:t>
            </a:r>
            <a:r>
              <a:rPr lang="ru-RU" dirty="0" smtClean="0">
                <a:solidFill>
                  <a:schemeClr val="bg1"/>
                </a:solidFill>
              </a:rPr>
              <a:t>амое </a:t>
            </a:r>
            <a:r>
              <a:rPr lang="ru-RU" dirty="0">
                <a:solidFill>
                  <a:schemeClr val="bg1"/>
                </a:solidFill>
              </a:rPr>
              <a:t>популярное в новогоднюю ночь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1" name="Answer Reveal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Трафальгарская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Лестер</a:t>
            </a:r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-Сквер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Ковент-Гарден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Пикадилли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Что это за площадь?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14D1A9-2A5A-48B4-B689-FFD2F0E2DFA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347" y="1163491"/>
            <a:ext cx="1911261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9" grpId="0"/>
      <p:bldP spid="9" grpId="1"/>
      <p:bldP spid="9" grpId="2"/>
      <p:bldP spid="7" grpId="0"/>
      <p:bldP spid="7" grpId="1"/>
      <p:bldP spid="5" grpId="0"/>
      <p:bldP spid="5" grpId="1"/>
      <p:bldP spid="5" grpId="2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Флаг Великобритании — </a:t>
            </a:r>
            <a:r>
              <a:rPr lang="ru-RU" sz="1400" dirty="0">
                <a:solidFill>
                  <a:schemeClr val="bg1"/>
                </a:solidFill>
              </a:rPr>
              <a:t>один</a:t>
            </a:r>
            <a:r>
              <a:rPr lang="ru-RU" sz="1600" dirty="0">
                <a:solidFill>
                  <a:schemeClr val="bg1"/>
                </a:solidFill>
              </a:rPr>
              <a:t> из государственных символов Соединенного Королевства Великобритании и Северной Ирландии</a:t>
            </a:r>
            <a:r>
              <a:rPr lang="ru-RU" dirty="0">
                <a:solidFill>
                  <a:schemeClr val="bg1"/>
                </a:solidFill>
              </a:rPr>
              <a:t>.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1" name="Answer Reveal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Сколько флагов путём наложения сформировали единый </a:t>
            </a:r>
            <a:r>
              <a:rPr lang="ru-RU" dirty="0" smtClean="0">
                <a:solidFill>
                  <a:schemeClr val="bg1"/>
                </a:solidFill>
              </a:rPr>
              <a:t>флаг?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DF1165-53C0-4EB3-9D81-E5D46B46D30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00" y="1198177"/>
            <a:ext cx="2044750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6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8" grpId="2"/>
      <p:bldP spid="9" grpId="0"/>
      <p:bldP spid="9" grpId="1"/>
      <p:bldP spid="7" grpId="0"/>
      <p:bldP spid="7" grpId="1"/>
      <p:bldP spid="7" grpId="2"/>
      <p:bldP spid="5" grpId="0"/>
      <p:bldP spid="5" grpId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2" y="2372636"/>
            <a:ext cx="474529" cy="47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 descr="M:\2014 Game Shows\Metal\POwerpoint\2-Q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68421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68421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Британский Лорд Канцлер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1" name="Answer Reveal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На золоте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На шерсти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На сене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На бревне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На чём сидит этот человек?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Timer - 20 Seconds_PP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34FCCE-EDCE-48AD-AAEF-660481956A5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59" y="1164587"/>
            <a:ext cx="1698898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5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9" grpId="0"/>
      <p:bldP spid="9" grpId="1"/>
      <p:bldP spid="7" grpId="0"/>
      <p:bldP spid="7" grpId="1"/>
      <p:bldP spid="7" grpId="2"/>
      <p:bldP spid="5" grpId="0"/>
      <p:bldP spid="5" grpId="1"/>
      <p:bldP spid="5" grpId="2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Украшают </a:t>
            </a:r>
            <a:r>
              <a:rPr lang="ru-RU" dirty="0">
                <a:solidFill>
                  <a:schemeClr val="bg1"/>
                </a:solidFill>
              </a:rPr>
              <a:t>дом и под которым принято целовать друг друга в Новый год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1" name="Answer Reveal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Можжевельник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Correct Answer"/>
          <p:cNvSpPr txBox="1"/>
          <p:nvPr/>
        </p:nvSpPr>
        <p:spPr>
          <a:xfrm>
            <a:off x="3394075" y="3031714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Омелия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394075" y="36570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Гуалтерия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Снежноягодник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Как называется </a:t>
            </a:r>
            <a:r>
              <a:rPr lang="ru-RU" dirty="0" smtClean="0">
                <a:solidFill>
                  <a:schemeClr val="bg1"/>
                </a:solidFill>
              </a:rPr>
              <a:t>это растени</a:t>
            </a:r>
            <a:r>
              <a:rPr lang="ru-RU" dirty="0">
                <a:solidFill>
                  <a:schemeClr val="bg1"/>
                </a:solidFill>
              </a:rPr>
              <a:t>е</a:t>
            </a:r>
            <a:r>
              <a:rPr lang="ru-RU" dirty="0" smtClean="0">
                <a:solidFill>
                  <a:schemeClr val="bg1"/>
                </a:solidFill>
              </a:rPr>
              <a:t>?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E5A63F-05EA-4238-957A-E9F532C00C2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880" y="1198177"/>
            <a:ext cx="1912456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9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2"/>
      <p:bldP spid="8" grpId="3"/>
      <p:bldP spid="8" grpId="4"/>
      <p:bldP spid="9" grpId="0"/>
      <p:bldP spid="9" grpId="1"/>
      <p:bldP spid="7" grpId="0"/>
      <p:bldP spid="7" grpId="1"/>
      <p:bldP spid="5" grpId="2"/>
      <p:bldP spid="5" grpId="3"/>
      <p:bldP spid="5" grpId="4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День святого Патрика родом 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1" name="Answer Reveal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Дания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Германия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Ирландия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Исландия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Откуда родом это праздник?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A19988-7F80-466C-BF52-F5B62476C61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60" y="1163491"/>
            <a:ext cx="1910305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1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8" grpId="2"/>
      <p:bldP spid="9" grpId="0"/>
      <p:bldP spid="9" grpId="1"/>
      <p:bldP spid="9" grpId="2"/>
      <p:bldP spid="7" grpId="0"/>
      <p:bldP spid="7" grpId="1"/>
      <p:bldP spid="5" grpId="0"/>
      <p:bldP spid="5" grpId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«Церемонию </a:t>
            </a:r>
            <a:r>
              <a:rPr lang="ru-RU" sz="2000" dirty="0">
                <a:solidFill>
                  <a:schemeClr val="bg1"/>
                </a:solidFill>
              </a:rPr>
              <a:t>умывания белых львов»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1" name="Answer Reveal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April, 1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October</a:t>
            </a:r>
            <a:r>
              <a:rPr lang="en-US" dirty="0">
                <a:solidFill>
                  <a:schemeClr val="bg1"/>
                </a:solidFill>
              </a:rPr>
              <a:t>, 31 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2967395"/>
            <a:ext cx="2057400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January</a:t>
            </a:r>
            <a:r>
              <a:rPr lang="en-US" dirty="0">
                <a:solidFill>
                  <a:schemeClr val="bg1"/>
                </a:solidFill>
              </a:rPr>
              <a:t>, 1 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2970159"/>
            <a:ext cx="2057400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September</a:t>
            </a:r>
            <a:r>
              <a:rPr lang="en-US" dirty="0">
                <a:solidFill>
                  <a:schemeClr val="bg1"/>
                </a:solidFill>
              </a:rPr>
              <a:t>, 1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304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 1860 году в Лондоне сотни людей были приглашены на торжественную </a:t>
            </a:r>
            <a:r>
              <a:rPr lang="ru-RU" dirty="0" smtClean="0">
                <a:solidFill>
                  <a:schemeClr val="bg1"/>
                </a:solidFill>
              </a:rPr>
              <a:t>церемонию </a:t>
            </a:r>
            <a:r>
              <a:rPr lang="ru-RU" dirty="0">
                <a:solidFill>
                  <a:schemeClr val="bg1"/>
                </a:solidFill>
              </a:rPr>
              <a:t>в Тауэре. Какая дата была указана в приглашении?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C498A8-4959-4666-95CF-40F9C4F74FB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518" y="1132833"/>
            <a:ext cx="1698898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9" grpId="0"/>
      <p:bldP spid="9" grpId="1"/>
      <p:bldP spid="7" grpId="0"/>
      <p:bldP spid="7" grpId="1"/>
      <p:bldP spid="7" grpId="2"/>
      <p:bldP spid="5" grpId="0"/>
      <p:bldP spid="5" grpId="1"/>
      <p:bldP spid="5" grpId="2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Вестминстерском </a:t>
            </a:r>
            <a:r>
              <a:rPr lang="ru-RU" dirty="0">
                <a:solidFill>
                  <a:schemeClr val="bg1"/>
                </a:solidFill>
              </a:rPr>
              <a:t>дворце в Лондоне.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1" name="Answer Reveal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Парламент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Палата Общин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Тауэр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Палата Лордов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3048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Единственное место в </a:t>
            </a:r>
            <a:r>
              <a:rPr lang="ru-RU" sz="2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Лондоне,куда</a:t>
            </a:r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не может войти королева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6AD67F-B372-48F8-AA9B-C1D2B2D6141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17" y="1163491"/>
            <a:ext cx="1964991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0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8" grpId="2"/>
      <p:bldP spid="9" grpId="0"/>
      <p:bldP spid="9" grpId="1"/>
      <p:bldP spid="7" grpId="0"/>
      <p:bldP spid="7" grpId="1"/>
      <p:bldP spid="5" grpId="0"/>
      <p:bldP spid="5" grpId="1"/>
      <p:bldP spid="5" grpId="2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 Лондоне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1" name="Answer Reveal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1864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1773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1863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1873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Когда появилось метро?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E17207-9B9C-4F41-9EC7-8C97797222A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276" y="1141857"/>
            <a:ext cx="1939382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3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9" grpId="0"/>
      <p:bldP spid="9" grpId="1"/>
      <p:bldP spid="9" grpId="2"/>
      <p:bldP spid="7" grpId="0"/>
      <p:bldP spid="7" grpId="1"/>
      <p:bldP spid="5" grpId="0"/>
      <p:bldP spid="5" grpId="1"/>
      <p:bldP spid="5" grpId="2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Главными </a:t>
            </a:r>
            <a:r>
              <a:rPr lang="ru-RU" dirty="0">
                <a:solidFill>
                  <a:schemeClr val="bg1"/>
                </a:solidFill>
              </a:rPr>
              <a:t>героями большинства её романов являются Мисс </a:t>
            </a:r>
            <a:r>
              <a:rPr lang="ru-RU" dirty="0" err="1">
                <a:solidFill>
                  <a:schemeClr val="bg1"/>
                </a:solidFill>
              </a:rPr>
              <a:t>Марпл</a:t>
            </a:r>
            <a:r>
              <a:rPr lang="ru-RU" dirty="0">
                <a:solidFill>
                  <a:schemeClr val="bg1"/>
                </a:solidFill>
              </a:rPr>
              <a:t> и </a:t>
            </a:r>
            <a:r>
              <a:rPr lang="ru-RU" dirty="0" err="1">
                <a:solidFill>
                  <a:schemeClr val="bg1"/>
                </a:solidFill>
              </a:rPr>
              <a:t>Эркюль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Пуаро</a:t>
            </a:r>
            <a:r>
              <a:rPr lang="ru-RU" dirty="0">
                <a:solidFill>
                  <a:schemeClr val="bg1"/>
                </a:solidFill>
              </a:rPr>
              <a:t>.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1" name="Answer Reveal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Шарлотта Бронте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Мэри </a:t>
            </a:r>
            <a:r>
              <a:rPr lang="ru-RU" dirty="0">
                <a:solidFill>
                  <a:schemeClr val="bg1"/>
                </a:solidFill>
              </a:rPr>
              <a:t>Шелли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Джейн </a:t>
            </a:r>
            <a:r>
              <a:rPr lang="ru-RU" sz="1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Остин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Агата Кристи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Английская писательница, автор более шестидесяти детективных </a:t>
            </a:r>
            <a:r>
              <a:rPr lang="ru-RU" dirty="0" smtClean="0">
                <a:solidFill>
                  <a:schemeClr val="bg1"/>
                </a:solidFill>
              </a:rPr>
              <a:t>романов?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7DD2B9-FBE2-4C51-84E4-C881502DE0E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163491"/>
            <a:ext cx="1447800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9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9" grpId="0"/>
      <p:bldP spid="9" grpId="1"/>
      <p:bldP spid="9" grpId="2"/>
      <p:bldP spid="7" grpId="0"/>
      <p:bldP spid="7" grpId="1"/>
      <p:bldP spid="7" grpId="2"/>
      <p:bldP spid="5" grpId="0"/>
      <p:bldP spid="5" grpId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Background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ast Question Button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" y="248184"/>
            <a:ext cx="474529" cy="474529"/>
          </a:xfrm>
          <a:prstGeom prst="rect">
            <a:avLst/>
          </a:prstGeom>
        </p:spPr>
      </p:pic>
      <p:pic>
        <p:nvPicPr>
          <p:cNvPr id="19" name="Next Question 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71" y="248184"/>
            <a:ext cx="474529" cy="474529"/>
          </a:xfrm>
          <a:prstGeom prst="rect">
            <a:avLst/>
          </a:prstGeom>
        </p:spPr>
      </p:pic>
      <p:pic>
        <p:nvPicPr>
          <p:cNvPr id="20" name="Clue Butt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52" y="3381312"/>
            <a:ext cx="791986" cy="791986"/>
          </a:xfrm>
          <a:prstGeom prst="rect">
            <a:avLst/>
          </a:prstGeom>
        </p:spPr>
      </p:pic>
      <p:pic>
        <p:nvPicPr>
          <p:cNvPr id="21" name="Duplicate Butto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4" y="3381311"/>
            <a:ext cx="791986" cy="791986"/>
          </a:xfrm>
          <a:prstGeom prst="rect">
            <a:avLst/>
          </a:prstGeom>
        </p:spPr>
      </p:pic>
      <p:pic>
        <p:nvPicPr>
          <p:cNvPr id="22" name="Take 2 Butto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2" y="3381313"/>
            <a:ext cx="791986" cy="791986"/>
          </a:xfrm>
          <a:prstGeom prst="rect">
            <a:avLst/>
          </a:prstGeom>
        </p:spPr>
      </p:pic>
      <p:sp>
        <p:nvSpPr>
          <p:cNvPr id="24" name="Clue"/>
          <p:cNvSpPr txBox="1"/>
          <p:nvPr/>
        </p:nvSpPr>
        <p:spPr>
          <a:xfrm>
            <a:off x="152401" y="4457436"/>
            <a:ext cx="8000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Её </a:t>
            </a:r>
            <a:r>
              <a:rPr lang="ru-RU" dirty="0">
                <a:solidFill>
                  <a:schemeClr val="bg1"/>
                </a:solidFill>
              </a:rPr>
              <a:t>эпоха была временем наибольшего расцвета Британской империи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Reveal Answer">
            <a:hlinkClick r:id="" action="ppaction://noaction">
              <a:snd r:embed="rId11" name="Answer Reveal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60" y="4405730"/>
            <a:ext cx="495330" cy="495330"/>
          </a:xfrm>
          <a:prstGeom prst="rect">
            <a:avLst/>
          </a:prstGeom>
        </p:spPr>
      </p:pic>
      <p:pic>
        <p:nvPicPr>
          <p:cNvPr id="30" name="Answer C Reveal" descr="M:\2014 Game Shows\Metal\POwerpoint\Answer 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1" y="3539477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Answer D Reveal" descr="M:\2014 Game Shows\Metal\POwerpoint\Answer D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2" y="3551846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Answeer B Reveal" descr="M:\2014 Game Shows\Metal\POwerpoint\Answer B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4" y="2923745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ke 2 Answer"/>
          <p:cNvSpPr txBox="1"/>
          <p:nvPr/>
        </p:nvSpPr>
        <p:spPr>
          <a:xfrm>
            <a:off x="685800" y="3639777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Анна Болейн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Answer A Reveal" descr="M:\2014 Game Shows\Metal\POwerpoint\Answer A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2" y="2926509"/>
            <a:ext cx="2580829" cy="51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rrect Answer"/>
          <p:cNvSpPr txBox="1"/>
          <p:nvPr/>
        </p:nvSpPr>
        <p:spPr>
          <a:xfrm>
            <a:off x="3394075" y="364807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Мария </a:t>
            </a:r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Incorrect Ans 2"/>
          <p:cNvSpPr txBox="1"/>
          <p:nvPr/>
        </p:nvSpPr>
        <p:spPr>
          <a:xfrm>
            <a:off x="3400425" y="3028950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Елизавета </a:t>
            </a:r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Incorrect Ans 1"/>
          <p:cNvSpPr txBox="1"/>
          <p:nvPr/>
        </p:nvSpPr>
        <p:spPr>
          <a:xfrm>
            <a:off x="685800" y="3031714"/>
            <a:ext cx="20574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Виктория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Question Reveal"/>
          <p:cNvSpPr/>
          <p:nvPr/>
        </p:nvSpPr>
        <p:spPr>
          <a:xfrm>
            <a:off x="152400" y="971550"/>
            <a:ext cx="5410199" cy="1608136"/>
          </a:xfrm>
          <a:prstGeom prst="roundRect">
            <a:avLst>
              <a:gd name="adj" fmla="val 5800"/>
            </a:avLst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estion"/>
          <p:cNvSpPr txBox="1"/>
          <p:nvPr/>
        </p:nvSpPr>
        <p:spPr>
          <a:xfrm>
            <a:off x="152400" y="104775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Эта британская королева пробыла на троне больше других монархов: 63 года и семь </a:t>
            </a:r>
            <a:r>
              <a:rPr lang="ru-RU" dirty="0" smtClean="0">
                <a:solidFill>
                  <a:schemeClr val="bg1"/>
                </a:solidFill>
              </a:rPr>
              <a:t>месяцев?</a:t>
            </a:r>
            <a:r>
              <a:rPr lang="ru-RU" dirty="0">
                <a:solidFill>
                  <a:schemeClr val="bg1"/>
                </a:solidFill>
              </a:rPr>
              <a:t> 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5" name="Timer - 20 Seconds_PP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 cstate="print"/>
          <a:srcRect l="11722" r="11722"/>
          <a:stretch/>
        </p:blipFill>
        <p:spPr>
          <a:xfrm>
            <a:off x="5800401" y="887851"/>
            <a:ext cx="3127248" cy="229775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72DE84-EC16-4AA0-9673-1A5BAF1353E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628" y="1112561"/>
            <a:ext cx="1230971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1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4" grpId="0"/>
      <p:bldP spid="8" grpId="0"/>
      <p:bldP spid="8" grpId="1"/>
      <p:bldP spid="8" grpId="2"/>
      <p:bldP spid="9" grpId="0"/>
      <p:bldP spid="9" grpId="1"/>
      <p:bldP spid="9" grpId="2"/>
      <p:bldP spid="7" grpId="0"/>
      <p:bldP spid="7" grpId="1"/>
      <p:bldP spid="5" grpId="0"/>
      <p:bldP spid="5" grpId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5e65f9996ed91434780d1b263d558d8497e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3226</TotalTime>
  <Words>231</Words>
  <Application>Microsoft Office PowerPoint</Application>
  <PresentationFormat>Экран (16:9)</PresentationFormat>
  <Paragraphs>81</Paragraphs>
  <Slides>12</Slides>
  <Notes>10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Calibri</vt:lpstr>
      <vt:lpstr>Monotype Corsiva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Larillion</dc:creator>
  <cp:lastModifiedBy>Юлия</cp:lastModifiedBy>
  <cp:revision>85</cp:revision>
  <dcterms:created xsi:type="dcterms:W3CDTF">2014-06-21T19:55:02Z</dcterms:created>
  <dcterms:modified xsi:type="dcterms:W3CDTF">2020-10-19T09:28:43Z</dcterms:modified>
</cp:coreProperties>
</file>