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5429264"/>
            <a:ext cx="4214810" cy="10715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                                                                    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Подготовила: Трегубова Ольга Алексеевна, учитель-логопед первой квалификационной категории МАДОУ «Детский сад № 81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г. Новосибирск</a:t>
            </a: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286116" y="785794"/>
            <a:ext cx="4857784" cy="45719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cs typeface="Aharoni" pitchFamily="2" charset="-79"/>
              </a:rPr>
              <a:t>Инновационные технологии в предметно развивающей среде логопедического кабинета  как фактор  управления качеством логопедической работы в ДОУ.</a:t>
            </a:r>
          </a:p>
        </p:txBody>
      </p:sp>
      <p:pic>
        <p:nvPicPr>
          <p:cNvPr id="4" name="Рисунок 4" descr="d18dd0bcd0b1d0bbd0b5d0bcd0b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6775"/>
            <a:ext cx="33845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</a:rPr>
              <a:t>Коррекционная работа в кабинете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389120"/>
          </a:xfrm>
        </p:spPr>
        <p:txBody>
          <a:bodyPr/>
          <a:lstStyle/>
          <a:p>
            <a:r>
              <a:rPr lang="ru-RU" dirty="0" smtClean="0"/>
              <a:t>индивидуальная</a:t>
            </a:r>
          </a:p>
          <a:p>
            <a:r>
              <a:rPr lang="ru-RU" dirty="0" smtClean="0"/>
              <a:t>подгрупповая</a:t>
            </a:r>
            <a:endParaRPr lang="ru-RU" dirty="0"/>
          </a:p>
        </p:txBody>
      </p:sp>
      <p:pic>
        <p:nvPicPr>
          <p:cNvPr id="5" name="Рисунок 4" descr="DSCN6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000504"/>
            <a:ext cx="4429124" cy="2857496"/>
          </a:xfrm>
          <a:prstGeom prst="rect">
            <a:avLst/>
          </a:prstGeom>
        </p:spPr>
      </p:pic>
      <p:pic>
        <p:nvPicPr>
          <p:cNvPr id="6" name="Рисунок 5" descr="DSCN6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6"/>
            <a:ext cx="4429124" cy="4000504"/>
          </a:xfrm>
          <a:prstGeom prst="rect">
            <a:avLst/>
          </a:prstGeom>
        </p:spPr>
      </p:pic>
      <p:pic>
        <p:nvPicPr>
          <p:cNvPr id="11" name="Рисунок 4" descr="0_51625_e0833282_X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71612"/>
            <a:ext cx="2964320" cy="23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Принципы  преобразования  предметного пространства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7381876" cy="521495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2800" b="1" dirty="0" smtClean="0"/>
              <a:t>Система взаимосвязанных воспитательных ситуаций коррекционного процесса в дошкольном учреждении реализуется в условиях специально разработанной предметно – развивающей среды, которая представляет собой совокупность  предметов кабинетного помещения  и  направлена  побуждать ребёнка к деятельности, стимулировать поиск, его любознательность</a:t>
            </a:r>
            <a:r>
              <a:rPr lang="ru-RU" sz="3200" dirty="0" smtClean="0"/>
              <a:t>.</a:t>
            </a:r>
          </a:p>
          <a:p>
            <a:pPr algn="just">
              <a:buNone/>
              <a:defRPr/>
            </a:pPr>
            <a:endParaRPr lang="ru-RU" dirty="0" smtClean="0"/>
          </a:p>
          <a:p>
            <a:pPr algn="just">
              <a:buNone/>
              <a:defRPr/>
            </a:pPr>
            <a:endParaRPr lang="ru-RU" dirty="0" smtClean="0"/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Важнейшие принципы функционирования такой среды: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/>
              <a:t>Принцип научности,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/>
              <a:t>Принцип </a:t>
            </a:r>
            <a:r>
              <a:rPr lang="ru-RU" b="1" dirty="0" err="1" smtClean="0"/>
              <a:t>природосообразности</a:t>
            </a:r>
            <a:r>
              <a:rPr lang="ru-RU" b="1" dirty="0" smtClean="0"/>
              <a:t>,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/>
              <a:t>Принцип перспективной направленности,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/>
              <a:t>Принцип комплексного использования предметной среды,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/>
              <a:t>Принцип оптимального насыщения,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/>
              <a:t>Принцип соответствия плотности занятия санитарно-гигиеническим требованиям.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Создание  особого  пространства  в логопедическом  кабинете  - необходимое условие  качественной  коррекционной работы с применением инновационных технологий в детском саду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500063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Предметно-развивающая среда должна обладать мобильностью, быстро реагировать на изменяющиеся и формирующиеся в коррекционном воспитательном процессе потребности и возможности ребёнка. Организованная в соответствии с этими требованиями  предметно – развивающая среда логопедического кабинета в дошкольном учреждении  всегда способствует целенаправленному формированию эмоционально-положительного психологического климата в процессе обучения детей. Таким образом, реализуется предметно-практическая направленность специального педагогического пространства в логопедическом кабинете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7170" name="Picture 2" descr="C:\Users\user\Desktop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2132856"/>
            <a:ext cx="6336704" cy="41764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laksiq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43446"/>
            <a:ext cx="271461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714612" y="2714620"/>
            <a:ext cx="3071834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Инновационные технологии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142852"/>
            <a:ext cx="2071702" cy="17716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Развитие мелкой моторики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2428868"/>
            <a:ext cx="2357422" cy="2286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Развитие моторики речевого аппарата</a:t>
            </a:r>
            <a:endParaRPr lang="ru-RU" sz="1700" dirty="0"/>
          </a:p>
        </p:txBody>
      </p:sp>
      <p:sp>
        <p:nvSpPr>
          <p:cNvPr id="11" name="Овал 10"/>
          <p:cNvSpPr/>
          <p:nvPr/>
        </p:nvSpPr>
        <p:spPr>
          <a:xfrm>
            <a:off x="6143636" y="2428868"/>
            <a:ext cx="2357454" cy="23574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2214610" y="207167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инус 13"/>
          <p:cNvSpPr/>
          <p:nvPr/>
        </p:nvSpPr>
        <p:spPr>
          <a:xfrm>
            <a:off x="5643570" y="3500438"/>
            <a:ext cx="642942" cy="6429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2214546" y="3500438"/>
            <a:ext cx="642942" cy="5715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5400000">
            <a:off x="3636159" y="2078825"/>
            <a:ext cx="1143008" cy="55721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C:\Users\user\Desktop\1350501999_foto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488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Кабинет</a:t>
            </a:r>
            <a:r>
              <a:rPr lang="ru-RU" sz="2200" dirty="0" smtClean="0"/>
              <a:t> – это творческая мастерская. Основное назначение  кабинета  логопеда – создание рациональных условий для коррекционного обучения воспитанников с речевыми дефектами.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7758138" cy="17859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CC6600"/>
                </a:solidFill>
              </a:rPr>
              <a:t>Золотое правило логопедического кабинета: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сотрудничество ребенка и взрослого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ВО   ВСЕХ   ВИДАХ   ДЕЯТЕЛЬНОСТИ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995427" cy="32272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390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071538" y="1357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571868" y="2714620"/>
            <a:ext cx="928694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43702" y="1428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214818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пальчиковая гимнастика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357430"/>
            <a:ext cx="3714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массаж и </a:t>
            </a:r>
            <a:r>
              <a:rPr lang="ru-RU" sz="2000" b="1" dirty="0" err="1" smtClean="0"/>
              <a:t>самомассаж</a:t>
            </a:r>
            <a:r>
              <a:rPr lang="ru-RU" sz="2000" b="1" dirty="0" smtClean="0"/>
              <a:t> пальцев рук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428868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Кинезиологические</a:t>
            </a:r>
            <a:r>
              <a:rPr lang="ru-RU" sz="2000" b="1" dirty="0" smtClean="0"/>
              <a:t> упражнения</a:t>
            </a:r>
            <a:endParaRPr lang="ru-RU" sz="2000" dirty="0"/>
          </a:p>
        </p:txBody>
      </p:sp>
      <p:pic>
        <p:nvPicPr>
          <p:cNvPr id="1026" name="Picture 2" descr="C:\Users\user\Desktop\16689_647de7da16cb493721513371e7a4d16e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665606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3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3" y="3214687"/>
            <a:ext cx="2330009" cy="2143139"/>
          </a:xfrm>
          <a:prstGeom prst="rect">
            <a:avLst/>
          </a:prstGeom>
          <a:noFill/>
        </p:spPr>
      </p:pic>
      <p:pic>
        <p:nvPicPr>
          <p:cNvPr id="1028" name="Picture 4" descr="C:\Users\user\Desktop\1350501999_foto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643422"/>
            <a:ext cx="264690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9124" y="285728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Пальчиковый массаж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284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786190"/>
            <a:ext cx="2233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Су-Джок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643314"/>
            <a:ext cx="366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pic>
        <p:nvPicPr>
          <p:cNvPr id="2050" name="Picture 2" descr="C:\Users\user\Desktop\e71fdbf9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762382" cy="2821787"/>
          </a:xfrm>
          <a:prstGeom prst="rect">
            <a:avLst/>
          </a:prstGeom>
          <a:noFill/>
        </p:spPr>
      </p:pic>
      <p:pic>
        <p:nvPicPr>
          <p:cNvPr id="2051" name="Picture 3" descr="C:\Users\user\Desktop\Games_on_cr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4313237" cy="2857520"/>
          </a:xfrm>
          <a:prstGeom prst="rect">
            <a:avLst/>
          </a:prstGeom>
          <a:noFill/>
        </p:spPr>
      </p:pic>
      <p:pic>
        <p:nvPicPr>
          <p:cNvPr id="2052" name="Picture 4" descr="C:\Users\user\Desktop\ball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143372" cy="2643182"/>
          </a:xfrm>
          <a:prstGeom prst="rect">
            <a:avLst/>
          </a:prstGeom>
          <a:noFill/>
        </p:spPr>
      </p:pic>
      <p:pic>
        <p:nvPicPr>
          <p:cNvPr id="2053" name="Picture 5" descr="C:\Users\user\Desktop\sovet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43522"/>
            <a:ext cx="4214842" cy="2814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68" y="357927"/>
            <a:ext cx="7418825" cy="16936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Развитие моторики речевого аппарата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7310438" cy="5286388"/>
          </a:xfrm>
        </p:spPr>
        <p:txBody>
          <a:bodyPr/>
          <a:lstStyle/>
          <a:p>
            <a:r>
              <a:rPr lang="ru-RU" dirty="0" smtClean="0"/>
              <a:t>Артикуляционная гимнастика с </a:t>
            </a:r>
            <a:r>
              <a:rPr lang="ru-RU" dirty="0" err="1" smtClean="0"/>
              <a:t>биоэнергопластикой</a:t>
            </a:r>
            <a:endParaRPr lang="ru-RU" dirty="0" smtClean="0"/>
          </a:p>
          <a:p>
            <a:r>
              <a:rPr lang="ru-RU" dirty="0" smtClean="0"/>
              <a:t>Логопедический массаж (классический, зондовый)</a:t>
            </a:r>
          </a:p>
          <a:p>
            <a:r>
              <a:rPr lang="ru-RU" dirty="0" smtClean="0"/>
              <a:t>Массаж биологически активных точек</a:t>
            </a:r>
          </a:p>
          <a:p>
            <a:r>
              <a:rPr lang="ru-RU" dirty="0" err="1" smtClean="0"/>
              <a:t>Самомассаж</a:t>
            </a:r>
            <a:endParaRPr lang="ru-RU" dirty="0"/>
          </a:p>
        </p:txBody>
      </p:sp>
      <p:pic>
        <p:nvPicPr>
          <p:cNvPr id="7" name="Picture 2" descr="C:\Users\user\Desktop\Биоэнергопласти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3143240" cy="1768073"/>
          </a:xfrm>
          <a:prstGeom prst="rect">
            <a:avLst/>
          </a:prstGeom>
          <a:noFill/>
        </p:spPr>
      </p:pic>
      <p:pic>
        <p:nvPicPr>
          <p:cNvPr id="3075" name="Picture 3" descr="C:\Users\user\Desktop\4d07501d57d34041c7681eb7910fdb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3048000" cy="1714500"/>
          </a:xfrm>
          <a:prstGeom prst="rect">
            <a:avLst/>
          </a:prstGeom>
          <a:noFill/>
        </p:spPr>
      </p:pic>
      <p:pic>
        <p:nvPicPr>
          <p:cNvPr id="3076" name="Picture 4" descr="C:\Users\user\Desktop\massazh-glaz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3167058" cy="21140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714356"/>
            <a:ext cx="4186238" cy="51033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Логопедические приёмы.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ru-RU" dirty="0" smtClean="0"/>
              <a:t>Игровые приемы при проведении артикуляционной гимнастики</a:t>
            </a:r>
          </a:p>
          <a:p>
            <a:r>
              <a:rPr lang="ru-RU" dirty="0" err="1" smtClean="0"/>
              <a:t>Самомассаж</a:t>
            </a:r>
            <a:r>
              <a:rPr lang="ru-RU" dirty="0" smtClean="0"/>
              <a:t> языка</a:t>
            </a:r>
          </a:p>
          <a:p>
            <a:r>
              <a:rPr lang="ru-RU" dirty="0" err="1" smtClean="0"/>
              <a:t>Самомассаж</a:t>
            </a:r>
            <a:r>
              <a:rPr lang="ru-RU" dirty="0" smtClean="0"/>
              <a:t> мышц лица</a:t>
            </a:r>
          </a:p>
          <a:p>
            <a:r>
              <a:rPr lang="ru-RU" dirty="0" smtClean="0"/>
              <a:t>Логопедические сказки-помощницы </a:t>
            </a:r>
            <a:endParaRPr lang="ru-RU" dirty="0"/>
          </a:p>
        </p:txBody>
      </p:sp>
      <p:pic>
        <p:nvPicPr>
          <p:cNvPr id="4098" name="Picture 2" descr="C:\Users\user\Desktop\orig_dffafb393fe9127df229fb22740e9d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43380"/>
            <a:ext cx="7143747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42966"/>
            <a:ext cx="7215238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Инновационные технологии в применении игровых логопедических пособий</a:t>
            </a:r>
          </a:p>
          <a:p>
            <a:r>
              <a:rPr lang="ru-RU" b="1" dirty="0" smtClean="0"/>
              <a:t>Инновационные технологии в проведении артикуляционной гимнастики;</a:t>
            </a:r>
          </a:p>
          <a:p>
            <a:r>
              <a:rPr lang="ru-RU" b="1" dirty="0" smtClean="0"/>
              <a:t>Игровые технологии на этапе автоматизации звуков;</a:t>
            </a:r>
          </a:p>
          <a:p>
            <a:r>
              <a:rPr lang="ru-RU" b="1" dirty="0" smtClean="0"/>
              <a:t>Игровые технологии на этапе дифференциации звуков;</a:t>
            </a:r>
          </a:p>
          <a:p>
            <a:r>
              <a:rPr lang="ru-RU" b="1" dirty="0" smtClean="0"/>
              <a:t>Инновационные технологии во взаимодействии с родителями</a:t>
            </a:r>
          </a:p>
          <a:p>
            <a:endParaRPr lang="ru-RU" dirty="0"/>
          </a:p>
        </p:txBody>
      </p:sp>
      <p:pic>
        <p:nvPicPr>
          <p:cNvPr id="1026" name="Picture 2" descr="C:\Users\user\Desktop\13728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09825"/>
            <a:ext cx="3357554" cy="4448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«Помоги язычку добраться домой»</a:t>
            </a:r>
            <a:endParaRPr lang="ru-RU" dirty="0"/>
          </a:p>
        </p:txBody>
      </p:sp>
      <p:pic>
        <p:nvPicPr>
          <p:cNvPr id="6147" name="Picture 3" descr="C:\Users\user\Desktop\ed58aaaabe3201b950d4f5dc1e3d10b3.p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000528" cy="4429155"/>
          </a:xfrm>
          <a:prstGeom prst="rect">
            <a:avLst/>
          </a:prstGeom>
          <a:noFill/>
        </p:spPr>
      </p:pic>
      <p:pic>
        <p:nvPicPr>
          <p:cNvPr id="6149" name="Picture 5" descr="C:\Users\user\Desktop\4220108d4ad68a9e4ecac9c85a588312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7"/>
            <a:ext cx="4143404" cy="2643206"/>
          </a:xfrm>
          <a:prstGeom prst="rect">
            <a:avLst/>
          </a:prstGeom>
          <a:noFill/>
        </p:spPr>
      </p:pic>
      <p:pic>
        <p:nvPicPr>
          <p:cNvPr id="6150" name="Picture 6" descr="C:\Users\user\Desktop\korrekcionnaya-rabota-zvukovye-logopedicheskie-dorozhki-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414340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329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Constantia</vt:lpstr>
      <vt:lpstr>Times New Roman</vt:lpstr>
      <vt:lpstr>Wingdings 2</vt:lpstr>
      <vt:lpstr>Поток</vt:lpstr>
      <vt:lpstr>                                                                                  Подготовила: Трегубова Ольга Алексеевна, учитель-логопед первой квалификационной категории МАДОУ «Детский сад № 81  г. Новосибирск</vt:lpstr>
      <vt:lpstr>Презентация PowerPoint</vt:lpstr>
      <vt:lpstr>Кабинет – это творческая мастерская. Основное назначение  кабинета  логопеда – создание рациональных условий для коррекционного обучения воспитанников с речевыми дефектами.  </vt:lpstr>
      <vt:lpstr>Развитие мелкой моторики</vt:lpstr>
      <vt:lpstr>Презентация PowerPoint</vt:lpstr>
      <vt:lpstr>Развитие моторики речевого аппарата </vt:lpstr>
      <vt:lpstr>Логопедические приёмы.</vt:lpstr>
      <vt:lpstr>.</vt:lpstr>
      <vt:lpstr>«Помоги язычку добраться домой»</vt:lpstr>
      <vt:lpstr>Коррекционная работа в кабинете</vt:lpstr>
      <vt:lpstr>Принципы  преобразования  предметного пространства</vt:lpstr>
      <vt:lpstr>Создание  особого  пространства  в логопедическом  кабинете  - необходимое условие  качественной  коррекционной работы с применением инновационных технологий в детском саду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- логопед  Трегубова О.А МБДОУ №189 г.Камень-на-Оби </dc:title>
  <dc:creator>user</dc:creator>
  <cp:lastModifiedBy>Ольга Трегубова Алексеевна</cp:lastModifiedBy>
  <cp:revision>45</cp:revision>
  <dcterms:created xsi:type="dcterms:W3CDTF">2015-08-11T06:45:59Z</dcterms:created>
  <dcterms:modified xsi:type="dcterms:W3CDTF">2019-01-25T09:41:42Z</dcterms:modified>
</cp:coreProperties>
</file>