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00"/>
    <a:srgbClr val="14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4" autoAdjust="0"/>
    <p:restoredTop sz="94660"/>
  </p:normalViewPr>
  <p:slideViewPr>
    <p:cSldViewPr>
      <p:cViewPr varScale="1">
        <p:scale>
          <a:sx n="76" d="100"/>
          <a:sy n="76" d="100"/>
        </p:scale>
        <p:origin x="-322" y="-86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B281C-7BDF-4CE8-825E-54412A12D69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872C0-67D7-4EBB-A003-94C18A7B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3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Посещение театра.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72C0-67D7-4EBB-A003-94C18A7B0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Личный пример – лучший вариант получения и закрепления навыков.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72C0-67D7-4EBB-A003-94C18A7B0D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1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1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2" y="4203594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70" y="1437452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4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3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1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1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785536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1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2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5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E39886-D5BC-49CE-AA30-F6043A495E5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91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AA5062-B265-4329-8BF6-063CEF026F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1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3000" y="731521"/>
            <a:ext cx="5715000" cy="2985512"/>
          </a:xfrm>
        </p:spPr>
        <p:txBody>
          <a:bodyPr/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Воспитатель</a:t>
            </a: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Иордан Ольга Павловна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6" y="4372169"/>
            <a:ext cx="6480719" cy="157711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 воспитателя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ocuments\заяц и 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8922"/>
            <a:ext cx="2286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4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92"/>
    </mc:Choice>
    <mc:Fallback>
      <p:transition spd="slow" advTm="825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ea typeface="Calibri"/>
              </a:rPr>
              <a:t>Воспитатель в нашем стремительном мире  должен нестандартно мыслить, подходить к проблемной ситуации креативно, владеть современными педагогическими методиками, принимать решения уверенно и с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</a:rPr>
              <a:t>самообладанием.</a:t>
            </a:r>
            <a:br>
              <a:rPr lang="ru-RU" sz="2000" b="1" dirty="0" smtClean="0">
                <a:solidFill>
                  <a:srgbClr val="000000"/>
                </a:solidFill>
                <a:ea typeface="Calibri"/>
              </a:rPr>
            </a:b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Работа в период пандемии – «на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удалёнке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» – научила работать по-новому.</a:t>
            </a:r>
            <a:endParaRPr lang="ru-RU" sz="1800" i="1" dirty="0"/>
          </a:p>
        </p:txBody>
      </p:sp>
      <p:pic>
        <p:nvPicPr>
          <p:cNvPr id="20482" name="Picture 2" descr="C:\Users\user\Documents\давыденко марк чат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140968"/>
            <a:ext cx="280831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ocuments\савина мария1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4482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ocuments\василье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45638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49480" cy="25202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7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Творческим </a:t>
            </a:r>
            <a:r>
              <a:rPr lang="ru-RU" sz="2700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потенциалом обладает каждый воспитатель – у каждого свое: дизайн, музыкальный вкус, психологическая тонкость, художественный навык, коммуникабельная тактика</a:t>
            </a:r>
            <a:r>
              <a:rPr lang="ru-RU" sz="27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.</a:t>
            </a:r>
            <a:br>
              <a:rPr lang="ru-RU" sz="27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a typeface="Calibri"/>
                <a:cs typeface="Times New Roman"/>
              </a:rPr>
              <a:t>Главное – желание воспитателя  этот потенциал применять в  воспитательной работе ежедневно, искренне, неравнодушно.</a:t>
            </a:r>
            <a:endParaRPr lang="ru-RU" sz="2000" i="1" dirty="0"/>
          </a:p>
        </p:txBody>
      </p:sp>
      <p:pic>
        <p:nvPicPr>
          <p:cNvPr id="21506" name="Picture 2" descr="C:\Users\user\Documents\оружие побед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ocuments\делаем газету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780928"/>
            <a:ext cx="23762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user\Documents\стихи 8 марта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2758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51304" cy="27089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воспитателя для творческой работы с детьми: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*доброжелательность и чуткость;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*разбираться в подростковой психологии;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*высокий уровень интеллектуального развития;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*иметь широкий уровень интересов и умений;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*иметь живой и активный характер;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*обладать чувством юмора;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*быть готовым к постоянному личному совершенствованию;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*иметь творческое и позитивное мышление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ocuments\летний сад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043" y="2679701"/>
            <a:ext cx="2757171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летний сад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149" y="2679701"/>
            <a:ext cx="344646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 воспитателя- это не только знания, это и богатый духовный мир .Это умение отличить добро от зла, важное от второстепенного, это желание работать активно и профессионально.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ocuments\театр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47" y="2679701"/>
            <a:ext cx="167536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театр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96" y="2679701"/>
            <a:ext cx="167536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6264696" cy="288032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 с детьми доверительно, спокойно, доброжелательно.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/>
              <a:t>Воспитателю в работе необходимы:</a:t>
            </a:r>
            <a:br>
              <a:rPr lang="ru-RU" sz="2000" b="1" i="1" dirty="0" smtClean="0"/>
            </a:br>
            <a:r>
              <a:rPr lang="ru-RU" sz="2000" b="1" i="1" dirty="0" smtClean="0"/>
              <a:t>*педагогический такт;</a:t>
            </a:r>
            <a:br>
              <a:rPr lang="ru-RU" sz="2000" b="1" i="1" dirty="0" smtClean="0"/>
            </a:br>
            <a:r>
              <a:rPr lang="ru-RU" sz="2000" b="1" i="1" dirty="0" smtClean="0"/>
              <a:t>*артистизм;</a:t>
            </a:r>
            <a:br>
              <a:rPr lang="ru-RU" sz="2000" b="1" i="1" dirty="0" smtClean="0"/>
            </a:br>
            <a:r>
              <a:rPr lang="ru-RU" sz="2000" b="1" i="1" dirty="0" smtClean="0"/>
              <a:t>*сопереживание и сочувствие;</a:t>
            </a:r>
            <a:br>
              <a:rPr lang="ru-RU" sz="2000" b="1" i="1" dirty="0" smtClean="0"/>
            </a:br>
            <a:r>
              <a:rPr lang="ru-RU" sz="2000" b="1" i="1" dirty="0" smtClean="0"/>
              <a:t>*поощрение детского воображения;</a:t>
            </a:r>
            <a:br>
              <a:rPr lang="ru-RU" sz="2000" b="1" i="1" dirty="0" smtClean="0"/>
            </a:br>
            <a:r>
              <a:rPr lang="ru-RU" sz="2000" b="1" i="1" dirty="0" smtClean="0"/>
              <a:t>*быстрая реакция в решении проблемных ситуаций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Users\user\Documents\оформляем эт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3"/>
            <a:ext cx="2592288" cy="48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cuments\уборка комн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7"/>
            <a:ext cx="309634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это лучшая форма </a:t>
            </a:r>
            <a:r>
              <a:rPr lang="ru-RU" sz="27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человеской</a:t>
            </a:r>
            <a: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деятельности. </a:t>
            </a:r>
            <a:br>
              <a:rPr lang="ru-RU" sz="27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– это не особый дар избранных. Этим даром наделен каждый человек!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творчества является ВНУТРЕННЯЯ МОТИВАЦИЯ.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ocuments\частушки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96953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cuments\частушки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083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Благодарность, позитив, участие, поддержка  в работе воспитателя с ребятами помогают.</a:t>
            </a:r>
            <a:br>
              <a:rPr lang="ru-RU" sz="24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Публичные обвинения, отсутствие единства требований, угрозы, напоминания о промахах и неудачах – недопустимы.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Трудный подросток – объект для помощи, а не критики.</a:t>
            </a:r>
            <a:br>
              <a:rPr lang="ru-RU" sz="2200" b="1" dirty="0" smtClean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ru-RU" sz="22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852936"/>
            <a:ext cx="382219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Онлайн-поздравление к 8 марта.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284984"/>
            <a:ext cx="3822192" cy="639762"/>
          </a:xfrm>
        </p:spPr>
        <p:txBody>
          <a:bodyPr/>
          <a:lstStyle/>
          <a:p>
            <a:r>
              <a:rPr lang="ru-RU" dirty="0" smtClean="0"/>
              <a:t>Поздравления в стихах.</a:t>
            </a:r>
            <a:endParaRPr lang="ru-RU" dirty="0"/>
          </a:p>
        </p:txBody>
      </p:sp>
      <p:pic>
        <p:nvPicPr>
          <p:cNvPr id="11266" name="Picture 2" descr="C:\Users\user\Documents\стихи арте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8" y="3861048"/>
            <a:ext cx="27363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cuments\семен стих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7" y="4077073"/>
            <a:ext cx="38227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губернатор и футболис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24336" cy="51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cuments\суббот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168352" cy="45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Личный пример и участие – лучший метод в воспитании и закреплении прививаемых навыков.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295232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Субботник на Пискаревском мемориале.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4" y="2492896"/>
            <a:ext cx="3168352" cy="42381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Субботник у общежития.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9" y="260648"/>
            <a:ext cx="3812645" cy="250795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Задания или поручения для подростков должны быть </a:t>
            </a:r>
            <a:r>
              <a:rPr lang="ru-RU" sz="2400" i="1" u="sng" dirty="0" smtClean="0">
                <a:solidFill>
                  <a:schemeClr val="accent1">
                    <a:lumMod val="50000"/>
                  </a:schemeClr>
                </a:solidFill>
              </a:rPr>
              <a:t>конкретными и посильными.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Размытые и нечеткие задачи предполагают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невыполнение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ocuments\оформление этаж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6" b="30056"/>
          <a:stretch>
            <a:fillRect/>
          </a:stretch>
        </p:blipFill>
        <p:spPr bwMode="auto">
          <a:xfrm>
            <a:off x="683568" y="188641"/>
            <a:ext cx="37207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user\Documents\полив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19"/>
            <a:ext cx="424847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 в общежитии должен использовать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весь потенциал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своего жизненного опыта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– мамы, целителя, спасателя, судьи, хозяйки, кулинара, репетитора, дизайнера, психолога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78114"/>
            <a:ext cx="504056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Праздничное чаепитие 23 февраля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2678113"/>
            <a:ext cx="3096344" cy="63976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Подготовка к 8 марта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user\Documents\23фев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29000"/>
            <a:ext cx="23762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ocuments\23 фев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429000"/>
            <a:ext cx="24482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ocuments\маска косм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8999"/>
            <a:ext cx="316835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498</TotalTime>
  <Words>226</Words>
  <Application>Microsoft Office PowerPoint</Application>
  <PresentationFormat>Экран (4:3)</PresentationFormat>
  <Paragraphs>23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Творческий потенциал воспитателя</vt:lpstr>
      <vt:lpstr>Личностные качества воспитателя для творческой работы с детьми: *доброжелательность и чуткость; *разбираться в подростковой психологии; *высокий уровень интеллектуального развития; *иметь широкий уровень интересов и умений; *иметь живой и активный характер; *обладать чувством юмора; *быть готовым к постоянному личному совершенствованию; *иметь творческое и позитивное мышление.</vt:lpstr>
      <vt:lpstr>Творческий потенциал воспитателя- это не только знания, это и богатый духовный мир .Это умение отличить добро от зла, важное от второстепенного, это желание работать активно и профессионально.</vt:lpstr>
      <vt:lpstr>Общайтесь с детьми доверительно, спокойно, доброжелательно.  Воспитателю в работе необходимы: *педагогический такт; *артистизм; *сопереживание и сочувствие; *поощрение детского воображения; *быстрая реакция в решении проблемных ситуаций.</vt:lpstr>
      <vt:lpstr>Творчество – это лучшая форма человеской деятельности.  Творчество – это не особый дар избранных. Этим даром наделен каждый человек! Основой творчества является ВНУТРЕННЯЯ МОТИВАЦИЯ.</vt:lpstr>
      <vt:lpstr>Благодарность, позитив, участие, поддержка  в работе воспитателя с ребятами помогают.  Публичные обвинения, отсутствие единства требований, угрозы, напоминания о промахах и неудачах – недопустимы.  Трудный подросток – объект для помощи, а не критики. </vt:lpstr>
      <vt:lpstr>Личный пример и участие – лучший метод в воспитании и закреплении прививаемых навыков.</vt:lpstr>
      <vt:lpstr>Задания или поручения для подростков должны быть конкретными и посильными.  Размытые и нечеткие задачи предполагают невыполнение.</vt:lpstr>
      <vt:lpstr>Воспитатель в общежитии должен использовать весь потенциал своего жизненного опыта – мамы, целителя, спасателя, судьи, хозяйки, кулинара, репетитора, дизайнера, психолога.</vt:lpstr>
      <vt:lpstr>Воспитатель в нашем стремительном мире  должен нестандартно мыслить, подходить к проблемной ситуации креативно, владеть современными педагогическими методиками, принимать решения уверенно и с самообладанием. Работа в период пандемии – «на удалёнке» – научила работать по-новому.</vt:lpstr>
      <vt:lpstr> Творческим потенциалом обладает каждый воспитатель – у каждого свое: дизайн, музыкальный вкус, психологическая тонкость, художественный навык, коммуникабельная тактика.  Главное – желание воспитателя  этот потенциал применять в  воспитательной работе ежедневно, искренне, неравнодушно.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2021-02-25T18:00:03Z</dcterms:created>
  <dcterms:modified xsi:type="dcterms:W3CDTF">2021-02-26T05:44:57Z</dcterms:modified>
</cp:coreProperties>
</file>