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 autoAdjust="0"/>
    <p:restoredTop sz="84583" autoAdjust="0"/>
  </p:normalViewPr>
  <p:slideViewPr>
    <p:cSldViewPr>
      <p:cViewPr>
        <p:scale>
          <a:sx n="72" d="100"/>
          <a:sy n="72" d="100"/>
        </p:scale>
        <p:origin x="-109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07.03.2022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692696"/>
            <a:ext cx="3960440" cy="1152128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475656" y="228168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28168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1124744"/>
            <a:ext cx="3960440" cy="1152128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Сервис</a:t>
            </a:r>
            <a:br>
              <a:rPr lang="ru-RU" sz="4800" b="1" dirty="0" smtClean="0"/>
            </a:br>
            <a:r>
              <a:rPr lang="en-US" sz="4800" b="0" dirty="0" err="1" smtClean="0">
                <a:effectLst/>
              </a:rPr>
              <a:t>Wordwall</a:t>
            </a:r>
            <a:r>
              <a:rPr lang="ru-RU" sz="4800" b="0" dirty="0" smtClean="0">
                <a:effectLst/>
              </a:rPr>
              <a:t> (стена слов) 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Wordwall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156" y="1700808"/>
            <a:ext cx="88119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 многофункциональный инструмент для создания как интерактивных, так и печатных </a:t>
            </a:r>
            <a:r>
              <a:rPr lang="ru-RU" sz="2400" b="1" dirty="0" smtClean="0"/>
              <a:t>материалов. </a:t>
            </a:r>
            <a:endParaRPr lang="ru-RU" sz="2400" b="1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/>
              <a:t> </a:t>
            </a:r>
            <a:r>
              <a:rPr lang="ru-RU" sz="2400" b="1" dirty="0"/>
              <a:t>может быть использована для составления игр как по предметам естественно-научного цикла, так и для гуманитарных дисциплин. </a:t>
            </a:r>
            <a:endParaRPr lang="ru-RU" sz="24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/>
              <a:t>Сервис </a:t>
            </a:r>
            <a:r>
              <a:rPr lang="ru-RU" sz="2400" b="1" dirty="0"/>
              <a:t>имеет помимо прочих иностранных языков и русскоязычную версию. </a:t>
            </a:r>
            <a:endParaRPr lang="ru-RU" sz="24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/>
              <a:t>Интерактивные </a:t>
            </a:r>
            <a:r>
              <a:rPr lang="ru-RU" sz="2400" b="1" dirty="0"/>
              <a:t>упражнения воспроизводятся на любом устройстве, имеющем доступ в интернет: на компьютере, планшете, телефоне или интерактивной доске. </a:t>
            </a:r>
            <a:endParaRPr lang="ru-RU" sz="24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 smtClean="0"/>
              <a:t>Печатные </a:t>
            </a:r>
            <a:r>
              <a:rPr lang="ru-RU" sz="2400" b="1" dirty="0"/>
              <a:t>версии можно распечатать и использовать их в качестве самостоятельных учебных заданий.</a:t>
            </a:r>
          </a:p>
        </p:txBody>
      </p:sp>
    </p:spTree>
    <p:extLst>
      <p:ext uri="{BB962C8B-B14F-4D97-AF65-F5344CB8AC3E}">
        <p14:creationId xmlns:p14="http://schemas.microsoft.com/office/powerpoint/2010/main" val="261226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655145" cy="1150897"/>
          </a:xfrm>
        </p:spPr>
        <p:txBody>
          <a:bodyPr/>
          <a:lstStyle/>
          <a:p>
            <a:r>
              <a:rPr lang="ru-RU" dirty="0" smtClean="0"/>
              <a:t>Шаблоны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4" t="11413" r="8129" b="5730"/>
          <a:stretch/>
        </p:blipFill>
        <p:spPr bwMode="auto">
          <a:xfrm>
            <a:off x="0" y="1610348"/>
            <a:ext cx="9144000" cy="4943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11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692696"/>
            <a:ext cx="4572000" cy="11521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Sboard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-виртуальная доска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64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11" y="2132856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err="1"/>
              <a:t>SBoard</a:t>
            </a:r>
            <a:r>
              <a:rPr lang="ru-RU" sz="2800" b="1" u="sng" dirty="0"/>
              <a:t> </a:t>
            </a:r>
            <a:r>
              <a:rPr lang="ru-RU" sz="2800" dirty="0"/>
              <a:t>— онлайн-доска, которая не предполагает текстовый и/или голосовой чат с учеником. На ней можно только писать, рисовать, вставлять изображения, текст или формулы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/>
              <a:t>Для </a:t>
            </a:r>
            <a:r>
              <a:rPr lang="ru-RU" sz="2800" dirty="0"/>
              <a:t>работы с ней не требуется специального приложения, сервис доступен в браузере, а пользоваться ей можно с одинаковым удобством с компьютера, планшета или смартфона</a:t>
            </a:r>
          </a:p>
        </p:txBody>
      </p:sp>
    </p:spTree>
    <p:extLst>
      <p:ext uri="{BB962C8B-B14F-4D97-AF65-F5344CB8AC3E}">
        <p14:creationId xmlns:p14="http://schemas.microsoft.com/office/powerpoint/2010/main" val="24255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601078"/>
            <a:ext cx="93610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dirty="0"/>
              <a:t>1. Рукописный текст и рисунки</a:t>
            </a:r>
          </a:p>
          <a:p>
            <a:r>
              <a:rPr lang="ru-RU" dirty="0"/>
              <a:t>На доске можно писать/рисовать стилусом или мышью. Из инструментов для этого есть карандаш, пунктирный карандаш, маркер. Можно менять цвет и толщину линий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2. Ввод текста</a:t>
            </a:r>
          </a:p>
          <a:p>
            <a:r>
              <a:rPr lang="ru-RU" dirty="0" err="1"/>
              <a:t>SBoard</a:t>
            </a:r>
            <a:r>
              <a:rPr lang="ru-RU" dirty="0"/>
              <a:t> позволяет менять тип шрифта и его размер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3. Ввод формул</a:t>
            </a:r>
          </a:p>
          <a:p>
            <a:r>
              <a:rPr lang="ru-RU" dirty="0"/>
              <a:t>Редактор формул довольно мощный, не требует специальных знаний, ввод осуществляется через виртуальную панель. Но можно вводить и кодом </a:t>
            </a:r>
            <a:r>
              <a:rPr lang="ru-RU" dirty="0" err="1"/>
              <a:t>LaTex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4. Изображения</a:t>
            </a:r>
          </a:p>
          <a:p>
            <a:r>
              <a:rPr lang="ru-RU" dirty="0"/>
              <a:t>Вставить изображения можно из буфера обмена или с устройства, на котором идёт работа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5. Фигуры</a:t>
            </a:r>
          </a:p>
          <a:p>
            <a:r>
              <a:rPr lang="ru-RU" dirty="0"/>
              <a:t>Вы можете воспользоваться встроенными графическими примитивами — прямоугольником, кругом, треугольником или шестиугольником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6. PDF</a:t>
            </a:r>
          </a:p>
          <a:p>
            <a:r>
              <a:rPr lang="ru-RU" dirty="0"/>
              <a:t>Доску можно выгрузить в PDF-файл с горизонтальной ориентацией страниц. </a:t>
            </a:r>
          </a:p>
          <a:p>
            <a:r>
              <a:rPr lang="ru-RU" b="1" dirty="0"/>
              <a:t>7. Совместная работа</a:t>
            </a:r>
          </a:p>
          <a:p>
            <a:r>
              <a:rPr lang="ru-RU" dirty="0"/>
              <a:t>Курсоры тех, кто работают с вами на доске, могут отображаться одновременно с вашим.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68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79b118e86a34853a13b6e3e626378404e1123be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2866</TotalTime>
  <Words>294</Words>
  <Application>Microsoft Office PowerPoint</Application>
  <PresentationFormat>Экран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Сервис Wordwall (стена слов) </vt:lpstr>
      <vt:lpstr>Wordwall</vt:lpstr>
      <vt:lpstr>Шаблоны</vt:lpstr>
      <vt:lpstr>Sboard -виртуальная доска</vt:lpstr>
      <vt:lpstr>Презентация PowerPoint</vt:lpstr>
      <vt:lpstr>возможности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 центр</dc:title>
  <dc:creator>obstinate</dc:creator>
  <dc:description>Шаблон презентации с сайта https://presentation-creation.ru/</dc:description>
  <cp:lastModifiedBy>я</cp:lastModifiedBy>
  <cp:revision>1283</cp:revision>
  <dcterms:created xsi:type="dcterms:W3CDTF">2018-02-25T09:09:03Z</dcterms:created>
  <dcterms:modified xsi:type="dcterms:W3CDTF">2022-03-07T10:32:01Z</dcterms:modified>
</cp:coreProperties>
</file>