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78" r:id="rId10"/>
    <p:sldId id="280" r:id="rId11"/>
    <p:sldId id="270" r:id="rId12"/>
    <p:sldId id="263" r:id="rId13"/>
    <p:sldId id="264" r:id="rId14"/>
    <p:sldId id="269" r:id="rId15"/>
    <p:sldId id="268" r:id="rId16"/>
    <p:sldId id="272" r:id="rId17"/>
    <p:sldId id="277" r:id="rId18"/>
    <p:sldId id="273" r:id="rId19"/>
    <p:sldId id="274" r:id="rId20"/>
    <p:sldId id="271" r:id="rId21"/>
    <p:sldId id="275" r:id="rId22"/>
    <p:sldId id="276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606" autoAdjust="0"/>
    <p:restoredTop sz="9466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Взаимодействие с родителями воспитанников  через </a:t>
            </a:r>
            <a:r>
              <a:rPr lang="ru-RU" sz="4400" b="1" dirty="0" smtClean="0">
                <a:solidFill>
                  <a:schemeClr val="tx1"/>
                </a:solidFill>
              </a:rPr>
              <a:t>проектную  деятельность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Бирюкова Т.Ю.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2024г.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00B050"/>
                </a:solidFill>
              </a:rPr>
              <a:t>Оформление книжного уголка в группе.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Юра\Desktop\фото сад\уголок к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8291264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Работа над проектом состояла из трех этапов: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1.</a:t>
            </a:r>
            <a:r>
              <a:rPr lang="ru-RU" sz="2800" b="1" u="sng" dirty="0" smtClean="0">
                <a:solidFill>
                  <a:srgbClr val="0070C0"/>
                </a:solidFill>
              </a:rPr>
              <a:t>Подготовительный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sz="2800" dirty="0" smtClean="0"/>
              <a:t>была </a:t>
            </a:r>
            <a:r>
              <a:rPr lang="ru-RU" sz="2800" dirty="0"/>
              <a:t>определена тема, цели  и задачи, содержание проекта</a:t>
            </a:r>
            <a:r>
              <a:rPr lang="ru-RU" sz="2800" dirty="0" smtClean="0"/>
              <a:t>,</a:t>
            </a:r>
            <a:endParaRPr lang="ru-RU" sz="2800" dirty="0" smtClean="0"/>
          </a:p>
          <a:p>
            <a:pPr lvl="0"/>
            <a:r>
              <a:rPr lang="ru-RU" sz="2800" dirty="0" smtClean="0"/>
              <a:t> </a:t>
            </a:r>
            <a:r>
              <a:rPr lang="ru-RU" sz="2800" dirty="0"/>
              <a:t>составлен план </a:t>
            </a:r>
            <a:r>
              <a:rPr lang="ru-RU" sz="2800" dirty="0" smtClean="0"/>
              <a:t>мероприятий</a:t>
            </a:r>
            <a:endParaRPr lang="ru-RU" sz="2800" dirty="0" smtClean="0"/>
          </a:p>
          <a:p>
            <a:pPr lvl="0"/>
            <a:r>
              <a:rPr lang="ru-RU" sz="2800" dirty="0" smtClean="0"/>
              <a:t> </a:t>
            </a:r>
            <a:r>
              <a:rPr lang="ru-RU" sz="2800" dirty="0"/>
              <a:t>ш</a:t>
            </a:r>
            <a:r>
              <a:rPr lang="ru-RU" sz="2800" dirty="0" smtClean="0"/>
              <a:t>ел </a:t>
            </a:r>
            <a:r>
              <a:rPr lang="ru-RU" sz="2800" dirty="0"/>
              <a:t>подбор информационного и видео материала; </a:t>
            </a:r>
            <a:endParaRPr lang="ru-RU" sz="2800" dirty="0" smtClean="0"/>
          </a:p>
          <a:p>
            <a:pPr lvl="0"/>
            <a:r>
              <a:rPr lang="ru-RU" sz="2800" dirty="0" smtClean="0"/>
              <a:t>подбор </a:t>
            </a:r>
            <a:r>
              <a:rPr lang="ru-RU" sz="2800" dirty="0"/>
              <a:t>книг по жанрам: стихи, сказки, загадки, энциклопедии и т.д.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Юра\Desktop\книжки-малышки\фото для презентации\книги разные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28083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2.Основной </a:t>
            </a:r>
            <a:r>
              <a:rPr lang="ru-RU" sz="2000" b="1" u="sng" dirty="0" smtClean="0">
                <a:solidFill>
                  <a:srgbClr val="0070C0"/>
                </a:solidFill>
              </a:rPr>
              <a:t>(или этап реализации проекта)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Проведены </a:t>
            </a:r>
            <a:r>
              <a:rPr lang="ru-RU" b="1" dirty="0">
                <a:solidFill>
                  <a:srgbClr val="00B050"/>
                </a:solidFill>
              </a:rPr>
              <a:t>с детьми беседы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ru-RU" sz="3600" b="1" dirty="0" smtClean="0"/>
              <a:t> </a:t>
            </a:r>
            <a:r>
              <a:rPr lang="ru-RU" sz="2800" dirty="0"/>
              <a:t>« Профессии людей, которые помогают сделать книгу», </a:t>
            </a: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«Зачем нужны книги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1027" name="Picture 3" descr="C:\Users\Юра\Desktop\книжки-малышки\фото для презентации\kniga-0C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520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5922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09634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85184"/>
            <a:ext cx="30963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Посещение библиотеки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Юра\Desktop\фото сад\Библиотека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0728"/>
            <a:ext cx="3960440" cy="54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ра\Desktop\фото сад\биб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980728"/>
            <a:ext cx="403244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76064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B050"/>
                </a:solidFill>
              </a:rPr>
              <a:t>Составили алгоритм изготовления книги</a:t>
            </a:r>
            <a:r>
              <a:rPr lang="ru-RU" sz="2400" dirty="0"/>
              <a:t>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E:\ПРОЕКТ\ФОТО\фото сад\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7" cy="52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Вели «Дневник чтения» в рисунках</a:t>
            </a:r>
            <a:r>
              <a:rPr lang="ru-RU" sz="2700" dirty="0" smtClean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Юра\Desktop\фото сад\20190416_160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2912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Готовили макеты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E:\ПРОЕКТ\ФОТО\фото сад\поделк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7467600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504056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solidFill>
                  <a:schemeClr val="tx1"/>
                </a:solidFill>
              </a:rPr>
              <a:t>     </a:t>
            </a:r>
            <a:r>
              <a:rPr lang="ru-RU" sz="1800" dirty="0" smtClean="0"/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lvl="0"/>
            <a:r>
              <a:rPr lang="ru-RU" sz="1800" dirty="0" smtClean="0">
                <a:solidFill>
                  <a:srgbClr val="00B050"/>
                </a:solidFill>
              </a:rPr>
              <a:t>Рисовали </a:t>
            </a:r>
            <a:r>
              <a:rPr lang="ru-RU" sz="1800" dirty="0">
                <a:solidFill>
                  <a:srgbClr val="00B050"/>
                </a:solidFill>
              </a:rPr>
              <a:t>нетрадиционной техникой космический корабль, конструировали из бумаги книжку-малышку, изготовили  коллективную работу  на тему «Необъятный космос» из соленого </a:t>
            </a:r>
            <a:r>
              <a:rPr lang="ru-RU" sz="1800" dirty="0" smtClean="0">
                <a:solidFill>
                  <a:srgbClr val="00B050"/>
                </a:solidFill>
              </a:rPr>
              <a:t>теста.</a:t>
            </a:r>
            <a:endParaRPr lang="ru-RU" sz="1800" u="sng" dirty="0" smtClean="0">
              <a:solidFill>
                <a:srgbClr val="00B050"/>
              </a:solidFill>
            </a:endParaRPr>
          </a:p>
          <a:p>
            <a:pPr lvl="0"/>
            <a:endParaRPr lang="ru-RU" dirty="0"/>
          </a:p>
        </p:txBody>
      </p:sp>
      <p:pic>
        <p:nvPicPr>
          <p:cNvPr id="2052" name="Picture 4" descr="C:\Users\Татьяна\Desktop\IMG_573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844825"/>
            <a:ext cx="61926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sz="3200" dirty="0" smtClean="0">
                <a:solidFill>
                  <a:srgbClr val="00B050"/>
                </a:solidFill>
              </a:rPr>
              <a:t>Рассматривали </a:t>
            </a:r>
            <a:r>
              <a:rPr lang="ru-RU" sz="3200" dirty="0">
                <a:solidFill>
                  <a:srgbClr val="00B050"/>
                </a:solidFill>
              </a:rPr>
              <a:t>иллюстрации на тему «Космос» в энциклопедии, стихах, рассказах; работали с </a:t>
            </a:r>
            <a:r>
              <a:rPr lang="ru-RU" sz="3200" dirty="0" smtClean="0">
                <a:solidFill>
                  <a:srgbClr val="00B050"/>
                </a:solidFill>
              </a:rPr>
              <a:t>раскрасками</a:t>
            </a:r>
            <a:endParaRPr lang="ru-RU" sz="3200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ru-RU" sz="3200" dirty="0" smtClean="0">
              <a:solidFill>
                <a:srgbClr val="00B050"/>
              </a:solidFill>
            </a:endParaRPr>
          </a:p>
          <a:p>
            <a:pPr lvl="0"/>
            <a:r>
              <a:rPr lang="ru-RU" sz="3200" dirty="0">
                <a:solidFill>
                  <a:srgbClr val="00B050"/>
                </a:solidFill>
              </a:rPr>
              <a:t>Было предложено родителям совместно с детьми изготовить книжки на тему «Удивительный космос</a:t>
            </a:r>
            <a:r>
              <a:rPr lang="ru-RU" sz="3200" dirty="0" smtClean="0">
                <a:solidFill>
                  <a:srgbClr val="00B050"/>
                </a:solidFill>
              </a:rPr>
              <a:t>».</a:t>
            </a:r>
            <a:endParaRPr lang="ru-RU" sz="3200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Артем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Юра\Desktop\фото сад\IMG-5110bbac1c510cb79ebd8fd0e6127cbc-V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17646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ра\Desktop\фото сад\IMG-5a3496c04acd8663d1704ec6db70448b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1044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Очень часто, в процессе своей педагогической деятельности, я слышу от детей  впечатления о просмотренных фильмах, мультфильмах, новых компьютерных играх. С удовольствием дети делятся радостью от покупок  новых игрушек-персонажей просмотренных мультфильмов. На мой вопрос, « - А какую новую  книгу вам купили родители?», как правило, звучит ответ – книжку-раскраску. Всевозможные гаджеты ослабили интерес к книге и желание работы с ней. Большинство родителей,  заменяют   чтение на  просмотр.  Отсюда следует, что у детей отсутствует интерес к художественной и научно-познавательной  литературе. Очень мало детей, кто с  интересом может  рассматривать иллюстрации в книгах, кто просит, в процессе самостоятельной игровой деятельности почитать  книгу. Стала замечать,  что дети небрежно, неаккуратно обращаются с книгами; могут взять, чтобы </a:t>
            </a:r>
            <a:r>
              <a:rPr lang="ru-RU" dirty="0" smtClean="0"/>
              <a:t>заменить  книгой  съезд </a:t>
            </a:r>
            <a:r>
              <a:rPr lang="ru-RU" dirty="0"/>
              <a:t>с моста, не всегда обращают внимание на порядок в книжном уголке.</a:t>
            </a:r>
            <a:endParaRPr lang="ru-RU" dirty="0"/>
          </a:p>
          <a:p>
            <a:r>
              <a:rPr lang="ru-RU" dirty="0"/>
              <a:t>  	Поэтому, на сегодняшний день, мы  столкнулись с тем, что у нас  в группе   много детей  с нарушениями речи;  детей с низким уровнем   воображения, восприятия, коммуникативных навыков. </a:t>
            </a:r>
            <a:endParaRPr lang="ru-RU" dirty="0"/>
          </a:p>
          <a:p>
            <a:r>
              <a:rPr lang="ru-RU" dirty="0"/>
              <a:t>Чтобы повысить у детей интерес к книге  я решила привлечь родителей к образовательному процессу  через   проект создание книжки-малышки «Удивительный Космос».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Витя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Юра\Desktop\фото сад\IMG-bccb0c3f0cf7d8323fad2906f91ca23d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34" y="908050"/>
            <a:ext cx="4174331" cy="56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Карим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Юра\Desktop\фото сад\IMG-20190415-WA000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089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3.Заключительный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rgbClr val="00B050"/>
                </a:solidFill>
              </a:rPr>
              <a:t>подготовлена  выставка книг 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dirty="0">
                <a:solidFill>
                  <a:srgbClr val="00B050"/>
                </a:solidFill>
              </a:rPr>
              <a:t>«Удивительный космос</a:t>
            </a:r>
            <a:r>
              <a:rPr lang="ru-RU" dirty="0" smtClean="0">
                <a:solidFill>
                  <a:srgbClr val="00B050"/>
                </a:solidFill>
              </a:rPr>
              <a:t>».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Татьяна\Desktop\IMG_5868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4969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По реализации проекта  я заметила, что: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Повысился познавательный уровень детей старшей группы «</a:t>
            </a:r>
            <a:r>
              <a:rPr lang="ru-RU" dirty="0" err="1"/>
              <a:t>Знайки</a:t>
            </a:r>
            <a:r>
              <a:rPr lang="ru-RU" dirty="0"/>
              <a:t>»: дети стали постоянно брать и рассматривать энциклопедии и другие книги;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У детей повысился  интерес   к продуктивной  деятельности: ребята изготавливают книжки, рисуя в них всевозможные картинки, и просят сделать надпись у картинки.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Обогатилась развивающая предметно-пространственная среда в </a:t>
            </a:r>
            <a:r>
              <a:rPr lang="ru-RU" dirty="0" smtClean="0"/>
              <a:t>группе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Появился </a:t>
            </a:r>
            <a:r>
              <a:rPr lang="ru-RU" dirty="0"/>
              <a:t>интерес у родителей к совместной продуктивной деятельности с детьми.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921"/>
            <a:ext cx="7467600" cy="4571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.</a:t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861048"/>
            <a:ext cx="7467600" cy="26129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50"/>
                </a:solidFill>
              </a:rPr>
              <a:t>Спасибо за </a:t>
            </a:r>
            <a:r>
              <a:rPr lang="ru-RU" sz="4000" b="1" dirty="0" smtClean="0">
                <a:solidFill>
                  <a:srgbClr val="00B050"/>
                </a:solidFill>
              </a:rPr>
              <a:t>внимание!</a:t>
            </a: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endParaRPr lang="ru-RU" dirty="0"/>
          </a:p>
        </p:txBody>
      </p:sp>
      <p:pic>
        <p:nvPicPr>
          <p:cNvPr id="7170" name="Picture 2" descr="C:\Users\Юра\Desktop\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7606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Цель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проекта: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ru-RU" sz="4000" dirty="0"/>
              <a:t>Сформировать у детей интерес к детской книге через познавательную и творческую деятельность, путем создания книжки-малышки. </a:t>
            </a:r>
            <a:endParaRPr lang="ru-RU" sz="4000" dirty="0"/>
          </a:p>
          <a:p>
            <a:endParaRPr lang="ru-RU" dirty="0"/>
          </a:p>
        </p:txBody>
      </p:sp>
      <p:pic>
        <p:nvPicPr>
          <p:cNvPr id="2050" name="Picture 2" descr="C:\Users\Юра\Desktop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6004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 </a:t>
            </a:r>
            <a:br>
              <a:rPr lang="ru-RU" sz="2000" dirty="0"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ea typeface="Calibri" panose="020F0502020204030204"/>
                <a:cs typeface="Times New Roman" panose="02020603050405020304"/>
              </a:rPr>
              <a:t>Были поставлены задачи: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Обучающие:</a:t>
            </a:r>
            <a:endParaRPr lang="ru-RU" dirty="0"/>
          </a:p>
          <a:p>
            <a:pPr lvl="0"/>
            <a:r>
              <a:rPr lang="ru-RU" sz="2000" dirty="0"/>
              <a:t>Систематизировать знания детей о разных видах книг и их значении в жизни человека.</a:t>
            </a:r>
            <a:endParaRPr lang="ru-RU" sz="2000" dirty="0"/>
          </a:p>
          <a:p>
            <a:pPr lvl="0"/>
            <a:r>
              <a:rPr lang="ru-RU" sz="2000" dirty="0"/>
              <a:t>Познакомить детей с процессом изготовления книги.</a:t>
            </a:r>
            <a:endParaRPr lang="ru-RU" sz="2000" dirty="0"/>
          </a:p>
          <a:p>
            <a:pPr lvl="0"/>
            <a:r>
              <a:rPr lang="ru-RU" sz="2000" dirty="0"/>
              <a:t>Познакомить детей со способом получения бумаги</a:t>
            </a:r>
            <a:endParaRPr lang="ru-RU" sz="2000" dirty="0"/>
          </a:p>
          <a:p>
            <a:pPr lvl="0"/>
            <a:r>
              <a:rPr lang="ru-RU" sz="2000" dirty="0"/>
              <a:t>Систематизировать знания детей о космосе: звездах, планетах, космонавтах</a:t>
            </a:r>
            <a:r>
              <a:rPr lang="ru-RU" sz="2000" dirty="0" smtClean="0"/>
              <a:t>.</a:t>
            </a:r>
            <a:endParaRPr lang="ru-RU" sz="2000" b="1" dirty="0" smtClean="0"/>
          </a:p>
          <a:p>
            <a:pPr marL="0" indent="0">
              <a:buNone/>
            </a:pPr>
            <a:r>
              <a:rPr lang="ru-RU" b="1" dirty="0" smtClean="0"/>
              <a:t>Развивающие</a:t>
            </a:r>
            <a:r>
              <a:rPr lang="ru-RU" b="1" dirty="0"/>
              <a:t>:</a:t>
            </a:r>
            <a:endParaRPr lang="ru-RU" dirty="0"/>
          </a:p>
          <a:p>
            <a:pPr lvl="0"/>
            <a:r>
              <a:rPr lang="ru-RU" sz="1800" dirty="0"/>
              <a:t> </a:t>
            </a:r>
            <a:r>
              <a:rPr lang="ru-RU" sz="2000" dirty="0"/>
              <a:t>Развивать творческую, познавательную активность, мелкую моторику, композиционные умения.</a:t>
            </a:r>
            <a:endParaRPr lang="ru-RU" sz="2000" dirty="0"/>
          </a:p>
          <a:p>
            <a:pPr lvl="0"/>
            <a:r>
              <a:rPr lang="ru-RU" sz="2000" dirty="0"/>
              <a:t>Расширять кругозор</a:t>
            </a:r>
            <a:endParaRPr lang="ru-RU" sz="2000" dirty="0"/>
          </a:p>
          <a:p>
            <a:pPr lvl="0"/>
            <a:r>
              <a:rPr lang="ru-RU" sz="2000" dirty="0"/>
              <a:t>Развивать речь детей, внимание, воображение.</a:t>
            </a:r>
            <a:endParaRPr lang="ru-RU" sz="2000" dirty="0"/>
          </a:p>
          <a:p>
            <a:pPr lvl="0"/>
            <a:r>
              <a:rPr lang="ru-RU" sz="2000" dirty="0"/>
              <a:t>Закреплять умения и навыки работы с ножницами, клеем и различными материалами.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Воспитательные: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pPr lvl="0"/>
            <a:r>
              <a:rPr lang="ru-RU" dirty="0"/>
              <a:t>Воспитание у детей любви и бережного отношения к книге.</a:t>
            </a:r>
            <a:endParaRPr lang="ru-RU" dirty="0"/>
          </a:p>
          <a:p>
            <a:pPr lvl="0"/>
            <a:r>
              <a:rPr lang="ru-RU" dirty="0"/>
              <a:t>Воспитывать желание изготавливать книжки своими руками.</a:t>
            </a:r>
            <a:endParaRPr lang="ru-RU" dirty="0"/>
          </a:p>
          <a:p>
            <a:pPr lvl="0"/>
            <a:r>
              <a:rPr lang="ru-RU" dirty="0"/>
              <a:t>Обогащение родительского опыта приемам взаимодействия и сотрудничества родителей с ребенком в семье.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Юра\Desktop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68052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Предполагаемый результат: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ru-RU" sz="2000" b="1" dirty="0" smtClean="0"/>
              <a:t>Дети</a:t>
            </a:r>
            <a:r>
              <a:rPr lang="ru-RU" sz="2000" b="1" dirty="0"/>
              <a:t>:</a:t>
            </a:r>
            <a:endParaRPr lang="ru-RU" sz="2000" dirty="0"/>
          </a:p>
          <a:p>
            <a:pPr lvl="0"/>
            <a:r>
              <a:rPr lang="ru-RU" sz="2000" dirty="0"/>
              <a:t>Познакомятся с тем, как получаются книги;</a:t>
            </a:r>
            <a:endParaRPr lang="ru-RU" sz="2000" dirty="0"/>
          </a:p>
          <a:p>
            <a:pPr lvl="0"/>
            <a:r>
              <a:rPr lang="ru-RU" sz="2000" dirty="0"/>
              <a:t>Расширится представление о профессиях, связанных с  изготовлением книги, </a:t>
            </a:r>
            <a:r>
              <a:rPr lang="ru-RU" sz="2000" dirty="0" smtClean="0"/>
              <a:t>космосом; </a:t>
            </a:r>
            <a:r>
              <a:rPr lang="ru-RU" sz="2000" dirty="0"/>
              <a:t>представление о Вселенной, о планетах Солнечной системы, созвездиях, о знаменитых космонавтах.</a:t>
            </a:r>
            <a:endParaRPr lang="ru-RU" sz="2000" dirty="0"/>
          </a:p>
          <a:p>
            <a:pPr lvl="0"/>
            <a:r>
              <a:rPr lang="ru-RU" sz="2000" dirty="0"/>
              <a:t>Научатся совместно с родителями, а затем и самостоятельно изготовлять книжки-малышки</a:t>
            </a:r>
            <a:r>
              <a:rPr lang="ru-RU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Юра\Desktop\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3960440" cy="24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Предварительная работа: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Консультация  родителей «Роль книги в жизни дошкольника».</a:t>
            </a:r>
            <a:endParaRPr lang="ru-RU" dirty="0"/>
          </a:p>
          <a:p>
            <a:pPr lvl="0"/>
            <a:r>
              <a:rPr lang="ru-RU" dirty="0"/>
              <a:t> Подготовлены беседы с детьми </a:t>
            </a:r>
            <a:r>
              <a:rPr lang="ru-RU" dirty="0" smtClean="0"/>
              <a:t>: </a:t>
            </a:r>
            <a:r>
              <a:rPr lang="ru-RU" dirty="0"/>
              <a:t>« Профессии людей, которые помогают сделать книгу»,  «Зачем нужны книги».</a:t>
            </a:r>
            <a:endParaRPr lang="ru-RU" dirty="0"/>
          </a:p>
          <a:p>
            <a:pPr lvl="0"/>
            <a:r>
              <a:rPr lang="ru-RU" dirty="0" smtClean="0"/>
              <a:t>Предложено родителям совместно с детьми посетить библиотеку. </a:t>
            </a:r>
            <a:endParaRPr lang="ru-RU" dirty="0" smtClean="0"/>
          </a:p>
          <a:p>
            <a:pPr lvl="0"/>
            <a:r>
              <a:rPr lang="ru-RU" dirty="0" smtClean="0"/>
              <a:t>Просмотр  </a:t>
            </a:r>
            <a:r>
              <a:rPr lang="ru-RU" dirty="0"/>
              <a:t>презентации «Откуда книга пришла» </a:t>
            </a:r>
            <a:endParaRPr lang="ru-RU" dirty="0" smtClean="0"/>
          </a:p>
          <a:p>
            <a:r>
              <a:rPr lang="ru-RU" dirty="0"/>
              <a:t>Организация и проведение сюжетно-ролевых игр «Книжный магазин», «Библиотека»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с</a:t>
            </a:r>
            <a:r>
              <a:rPr lang="ru-RU" sz="2000" dirty="0" smtClean="0">
                <a:solidFill>
                  <a:srgbClr val="00B050"/>
                </a:solidFill>
              </a:rPr>
              <a:t>южетно-ролевая  игра </a:t>
            </a:r>
            <a:r>
              <a:rPr lang="ru-RU" sz="2800" dirty="0" smtClean="0">
                <a:solidFill>
                  <a:srgbClr val="00B050"/>
                </a:solidFill>
              </a:rPr>
              <a:t>«Библиотека</a:t>
            </a:r>
            <a:r>
              <a:rPr lang="ru-RU" sz="2800" dirty="0" smtClean="0">
                <a:solidFill>
                  <a:srgbClr val="00B050"/>
                </a:solidFill>
              </a:rPr>
              <a:t>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560840" cy="530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22881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00B050"/>
                </a:solidFill>
              </a:rPr>
              <a:t>Познавательно-экспериментальная деятельность.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Тема </a:t>
            </a:r>
            <a:r>
              <a:rPr lang="ru-RU" sz="2000" b="1" dirty="0">
                <a:solidFill>
                  <a:srgbClr val="00B050"/>
                </a:solidFill>
              </a:rPr>
              <a:t>«Бумага, ее свойства и виды».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5848" y="1772816"/>
            <a:ext cx="3796112" cy="45855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Татьяна\Desktop\IMG_572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16424" cy="46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IMG_5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392488" cy="46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4610</Words>
  <Application>WPS Presentation</Application>
  <PresentationFormat>Экран 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Wingdings</vt:lpstr>
      <vt:lpstr>Wingdings 2</vt:lpstr>
      <vt:lpstr>Arial</vt:lpstr>
      <vt:lpstr>Times New Roman</vt:lpstr>
      <vt:lpstr>Calibri</vt:lpstr>
      <vt:lpstr>Century Schoolbook</vt:lpstr>
      <vt:lpstr>Century</vt:lpstr>
      <vt:lpstr>Microsoft YaHei</vt:lpstr>
      <vt:lpstr>Arial Unicode MS</vt:lpstr>
      <vt:lpstr>Эркер</vt:lpstr>
      <vt:lpstr>Взаимодействие с родителями воспитанников  через проектную  деятельность. </vt:lpstr>
      <vt:lpstr>Актуальность</vt:lpstr>
      <vt:lpstr>Цель проекта:</vt:lpstr>
      <vt:lpstr>  Были поставлены задачи:</vt:lpstr>
      <vt:lpstr>Воспитательные:</vt:lpstr>
      <vt:lpstr>Предполагаемый результат:</vt:lpstr>
      <vt:lpstr>Предварительная работа:</vt:lpstr>
      <vt:lpstr>сюжетно-ролевая  игра «Библиотека»</vt:lpstr>
      <vt:lpstr>Познавательно-экспериментальная деятельность.  Тема «Бумага, ее свойства и виды». </vt:lpstr>
      <vt:lpstr>Оформление книжного уголка в группе. </vt:lpstr>
      <vt:lpstr>Работа над проектом состояла из трех этапов:</vt:lpstr>
      <vt:lpstr>2.Основной (или этап реализации проекта)</vt:lpstr>
      <vt:lpstr>Посещение библиотеки</vt:lpstr>
      <vt:lpstr>Составили алгоритм изготовления книги. </vt:lpstr>
      <vt:lpstr>Вели «Дневник чтения» в рисунках. </vt:lpstr>
      <vt:lpstr>Готовили макеты</vt:lpstr>
      <vt:lpstr>      </vt:lpstr>
      <vt:lpstr>PowerPoint 演示文稿</vt:lpstr>
      <vt:lpstr> Артем</vt:lpstr>
      <vt:lpstr>Витя </vt:lpstr>
      <vt:lpstr>Карим </vt:lpstr>
      <vt:lpstr>3.Заключительный</vt:lpstr>
      <vt:lpstr>По реализации проекта  я заметила, что:</vt:lpstr>
      <vt:lpstr>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родителями воспитанников  через проектную  деятельность.</dc:title>
  <dc:creator>Юра</dc:creator>
  <cp:lastModifiedBy>Gigabyte</cp:lastModifiedBy>
  <cp:revision>49</cp:revision>
  <dcterms:created xsi:type="dcterms:W3CDTF">2019-04-11T00:24:00Z</dcterms:created>
  <dcterms:modified xsi:type="dcterms:W3CDTF">2024-11-18T14:24:09Z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04A2C262D5584484BB748DEFAFA2E7A0_12</vt:lpwstr>
  </property>
  <property fmtid="{D5CDD505-2E9C-101B-9397-08002B2CF9AE}" pid="3" name="KSOProductBuildVer">
    <vt:lpwstr>1049-12.2.0.18911</vt:lpwstr>
  </property>
</Properties>
</file>