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3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51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428604"/>
            <a:ext cx="585791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Игра на уроках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иностранного языка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8794" y="4500570"/>
            <a:ext cx="63579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/>
              <a:t>Выполнила:</a:t>
            </a:r>
          </a:p>
          <a:p>
            <a:pPr algn="r"/>
            <a:r>
              <a:rPr lang="ru-RU" sz="2400" dirty="0" err="1" smtClean="0"/>
              <a:t>Гучок</a:t>
            </a:r>
            <a:r>
              <a:rPr lang="ru-RU" sz="2400" dirty="0" smtClean="0"/>
              <a:t> К.О. </a:t>
            </a:r>
          </a:p>
          <a:p>
            <a:pPr algn="r"/>
            <a:r>
              <a:rPr lang="ru-RU" sz="2400" dirty="0" smtClean="0"/>
              <a:t>Учитель  </a:t>
            </a:r>
            <a:r>
              <a:rPr lang="ru-RU" sz="2400" dirty="0" smtClean="0"/>
              <a:t>английского </a:t>
            </a:r>
            <a:r>
              <a:rPr lang="ru-RU" sz="2400" dirty="0" smtClean="0"/>
              <a:t>языка </a:t>
            </a:r>
            <a:r>
              <a:rPr lang="ru-RU" sz="2400" dirty="0" smtClean="0"/>
              <a:t>ГБОУ </a:t>
            </a:r>
            <a:r>
              <a:rPr lang="ru-RU" sz="2400" dirty="0" smtClean="0"/>
              <a:t>«Гимназия № </a:t>
            </a:r>
            <a:r>
              <a:rPr lang="ru-RU" sz="2400" smtClean="0"/>
              <a:t>107 </a:t>
            </a:r>
            <a:r>
              <a:rPr lang="ru-RU" sz="2400" smtClean="0"/>
              <a:t>Г.О.ДОНЕЦК»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785794"/>
            <a:ext cx="7143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Игра для учителей.</a:t>
            </a:r>
          </a:p>
          <a:p>
            <a:r>
              <a:rPr lang="ru-RU" sz="2800" dirty="0" smtClean="0"/>
              <a:t>«Займи место»</a:t>
            </a:r>
          </a:p>
          <a:p>
            <a:r>
              <a:rPr lang="ru-RU" sz="2800" dirty="0" smtClean="0"/>
              <a:t>Цель игры: активизация лексики и развитие навыка  её употребления.</a:t>
            </a:r>
          </a:p>
          <a:p>
            <a:r>
              <a:rPr lang="ru-RU" sz="2800" dirty="0" smtClean="0"/>
              <a:t>Ход игры: Ученикам раздаются по 5-6 карточек с изображением овощей фруктов, животных и т.д.Дети встают в круг, водящий в центре, когда он говорит, например </a:t>
            </a:r>
            <a:r>
              <a:rPr lang="en-US" sz="2800" dirty="0" err="1" smtClean="0"/>
              <a:t>Apfell</a:t>
            </a:r>
            <a:r>
              <a:rPr lang="en-US" sz="2800" dirty="0" smtClean="0"/>
              <a:t> </a:t>
            </a:r>
            <a:r>
              <a:rPr lang="en-US" sz="2800" dirty="0" err="1" smtClean="0"/>
              <a:t>nimmt</a:t>
            </a:r>
            <a:r>
              <a:rPr lang="en-US" sz="2800" dirty="0" smtClean="0"/>
              <a:t> </a:t>
            </a:r>
            <a:r>
              <a:rPr lang="en-US" sz="2800" dirty="0" err="1" smtClean="0"/>
              <a:t>ihre</a:t>
            </a:r>
            <a:r>
              <a:rPr lang="en-US" sz="2800" dirty="0" smtClean="0"/>
              <a:t> Pl</a:t>
            </a:r>
            <a:r>
              <a:rPr lang="ru-RU" sz="2800" dirty="0" err="1" smtClean="0"/>
              <a:t>ä</a:t>
            </a:r>
            <a:r>
              <a:rPr lang="en-US" sz="2800" dirty="0" err="1" smtClean="0"/>
              <a:t>tze</a:t>
            </a:r>
            <a:r>
              <a:rPr lang="ru-RU" sz="2800" dirty="0" smtClean="0"/>
              <a:t> все ученики у которых изображена картинка с яблоком, должны поменяться местами. Водящий должен постараться занять свободное место, кто не успел занять место, становится водящим.</a:t>
            </a:r>
          </a:p>
          <a:p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-2640000">
            <a:off x="1129075" y="3267358"/>
            <a:ext cx="7035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85918" y="1357298"/>
            <a:ext cx="650085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Игра — небольшая ситуация, построение которой напоминает драматическое произведение со своим сюжетом, конфликтом и действующими лицами. В ходе игры ситуация проигрывается несколько раз и при этом каждый раз в новом варианте.</a:t>
            </a:r>
            <a:endParaRPr lang="ru-RU" sz="2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728" y="642918"/>
            <a:ext cx="735811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 smtClean="0"/>
              <a:t>-игра активизирует познавательную деятельность учащихся;</a:t>
            </a:r>
          </a:p>
          <a:p>
            <a:pPr lvl="0"/>
            <a:r>
              <a:rPr lang="ru-RU" sz="2400" dirty="0" smtClean="0"/>
              <a:t>-игра создает на уроке доброжелательную и жизнерадостную атмосферу;</a:t>
            </a:r>
          </a:p>
          <a:p>
            <a:pPr lvl="0"/>
            <a:r>
              <a:rPr lang="ru-RU" sz="2400" dirty="0" smtClean="0"/>
              <a:t>-игра активизирует творческие способности учащихся, развивает воображение, память, мышление;</a:t>
            </a:r>
          </a:p>
          <a:p>
            <a:pPr lvl="0"/>
            <a:r>
              <a:rPr lang="ru-RU" sz="2400" dirty="0" smtClean="0"/>
              <a:t>-игра помогает снять усталость, преодолеть языковой и психологический барьер;</a:t>
            </a:r>
          </a:p>
          <a:p>
            <a:pPr lvl="0"/>
            <a:r>
              <a:rPr lang="ru-RU" sz="2400" dirty="0" smtClean="0"/>
              <a:t>-игра повышает интерес учащихся к изучению иностранного языка;</a:t>
            </a:r>
          </a:p>
          <a:p>
            <a:pPr lvl="0"/>
            <a:r>
              <a:rPr lang="ru-RU" sz="2400" dirty="0" smtClean="0"/>
              <a:t>-игра не только организует процесс общения на иностранном языке, но и максимально приближает его к естественной коммуникации.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0026"/>
            <a:ext cx="8429652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2400" dirty="0" smtClean="0"/>
              <a:t>фонетические: эти игры основаны на театрализации стишков; для учащихся порой сложно дается произношение иноязычных звуков, при их введение, я обычно обыгрываю звуки в игровых ситуациях, например: у нас болит горлышко, давайте покажем его доктору; мы замерзли, давайте погреем свои ручки.</a:t>
            </a:r>
          </a:p>
          <a:p>
            <a:r>
              <a:rPr lang="ru-RU" sz="2400" dirty="0" smtClean="0"/>
              <a:t>-лексические: крестики-нолики, снежный ком, </a:t>
            </a:r>
            <a:r>
              <a:rPr lang="ru-RU" sz="2400" dirty="0" err="1" smtClean="0"/>
              <a:t>пазлы</a:t>
            </a:r>
            <a:r>
              <a:rPr lang="ru-RU" sz="2400" dirty="0" smtClean="0"/>
              <a:t>, кроссворды, лото, морской бой, поле чудес;</a:t>
            </a:r>
          </a:p>
          <a:p>
            <a:r>
              <a:rPr lang="ru-RU" sz="2400" dirty="0" smtClean="0"/>
              <a:t>-грамматические: </a:t>
            </a:r>
            <a:r>
              <a:rPr lang="ru-RU" sz="2400" dirty="0" err="1" smtClean="0"/>
              <a:t>пазлы-квадраты</a:t>
            </a:r>
            <a:r>
              <a:rPr lang="ru-RU" sz="2400" dirty="0" smtClean="0"/>
              <a:t>, </a:t>
            </a:r>
            <a:r>
              <a:rPr lang="ru-RU" sz="2400" dirty="0" err="1" smtClean="0"/>
              <a:t>пазлы-пирамиды</a:t>
            </a:r>
            <a:r>
              <a:rPr lang="ru-RU" sz="2400" dirty="0" smtClean="0"/>
              <a:t>, крестики-нолики, пинг-понг (учитель бросает мяч и называет слово, ученик должен составить предложение);</a:t>
            </a:r>
          </a:p>
          <a:p>
            <a:r>
              <a:rPr lang="ru-RU" sz="2400" dirty="0" smtClean="0"/>
              <a:t>-орфографические: кроссворды, </a:t>
            </a:r>
            <a:r>
              <a:rPr lang="ru-RU" sz="2400" dirty="0" err="1" smtClean="0"/>
              <a:t>анограммы</a:t>
            </a:r>
            <a:r>
              <a:rPr lang="ru-RU" sz="2400" dirty="0" smtClean="0"/>
              <a:t>, составь слова из букв.</a:t>
            </a:r>
          </a:p>
          <a:p>
            <a:r>
              <a:rPr lang="ru-RU" sz="2400" dirty="0" smtClean="0"/>
              <a:t>-подвижные игры : займи место, кто это? Кошки мышки, рыболов и другие </a:t>
            </a:r>
          </a:p>
          <a:p>
            <a:r>
              <a:rPr lang="ru-RU" sz="2400" dirty="0" smtClean="0"/>
              <a:t>-речевые игры, в частности сюжетно-ролевые игры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571480"/>
            <a:ext cx="86439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1.1 Фонетические игры</a:t>
            </a:r>
          </a:p>
          <a:p>
            <a:r>
              <a:rPr lang="ru-RU" dirty="0" smtClean="0"/>
              <a:t>1. «Слышу - не слышу». Цель: формирование навыков фонематического слуха.</a:t>
            </a:r>
          </a:p>
          <a:p>
            <a:r>
              <a:rPr lang="ru-RU" u="sng" dirty="0" smtClean="0"/>
              <a:t>Ход игры</a:t>
            </a:r>
            <a:r>
              <a:rPr lang="ru-RU" dirty="0" smtClean="0"/>
              <a:t>: обучаемые делятся на команды. Преподаватель произносит слова. Если он называет слово, в котором есть долгий гласный ... или ..., обучаемые поднимают левую руку. Если в названном слове есть также согласные звуки ... или ..., все поднимают обе руки. Преподаватель записывает ошибки играющих на доске. Выигрывает команда, которая сделала меньше ошибок. </a:t>
            </a:r>
          </a:p>
          <a:p>
            <a:r>
              <a:rPr lang="ru-RU" dirty="0" smtClean="0"/>
              <a:t>1.2 Орфографические игры</a:t>
            </a:r>
          </a:p>
          <a:p>
            <a:r>
              <a:rPr lang="ru-RU" dirty="0" smtClean="0"/>
              <a:t>«Вставь букву». Цель: проверка усвоения орфографии в пределах изученного лексического материала.</a:t>
            </a:r>
          </a:p>
          <a:p>
            <a:r>
              <a:rPr lang="ru-RU" dirty="0" smtClean="0"/>
              <a:t>Ход игры: образуются две команды. Доска разделена на две части. Для каждой команды записаны слова, в каждом из которых пропущена буква. Представители команд поочередно выходят к доске, вставляют пропущенную букву и читают слово.</a:t>
            </a:r>
          </a:p>
          <a:p>
            <a:r>
              <a:rPr lang="ru-RU" dirty="0" smtClean="0"/>
              <a:t>Например: </a:t>
            </a:r>
            <a:r>
              <a:rPr lang="ru-RU" dirty="0" err="1" smtClean="0"/>
              <a:t>g...t</a:t>
            </a:r>
            <a:r>
              <a:rPr lang="ru-RU" dirty="0" smtClean="0"/>
              <a:t>, </a:t>
            </a:r>
            <a:r>
              <a:rPr lang="ru-RU" dirty="0" err="1" smtClean="0"/>
              <a:t>schle</a:t>
            </a:r>
            <a:r>
              <a:rPr lang="ru-RU" dirty="0" smtClean="0"/>
              <a:t>..</a:t>
            </a:r>
            <a:r>
              <a:rPr lang="ru-RU" dirty="0" err="1" smtClean="0"/>
              <a:t>ht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14393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1.3 Лексические игры</a:t>
            </a:r>
          </a:p>
          <a:p>
            <a:r>
              <a:rPr lang="ru-RU" sz="2000" dirty="0" smtClean="0"/>
              <a:t> 1. «Слово». Цель: активизация изученной лексики.</a:t>
            </a:r>
          </a:p>
          <a:p>
            <a:r>
              <a:rPr lang="ru-RU" sz="2000" dirty="0" smtClean="0"/>
              <a:t> Ход игры: команды получают наборы карточек с буквами. Преподаватель произносит слово; обучаемые, у которых находятся составляющие его буквы, должны составить из карточек слово. Команда, которая быстрее и без ошибок составит слово, получает очко. Итоги игры подводятся после того, как составлено несколько слов.</a:t>
            </a:r>
          </a:p>
          <a:p>
            <a:r>
              <a:rPr lang="ru-RU" sz="2000" dirty="0" smtClean="0"/>
              <a:t> 2. «Озвучивание картинки». Цель: активизация лексики по изученной теме, развитие навыков диалогической речи.</a:t>
            </a:r>
          </a:p>
          <a:p>
            <a:r>
              <a:rPr lang="ru-RU" sz="2000" dirty="0" smtClean="0"/>
              <a:t> Ход игры: играющие образуют пары. Каждой паре даются картинки, к которым прилагаются карточки с соответствующими репликами. С их помощью необходимо озвучить картинки. Выигрывает пара, которая первой подготовит диалог и правильно его воспроизведет.</a:t>
            </a:r>
          </a:p>
          <a:p>
            <a:r>
              <a:rPr lang="ru-RU" sz="2000" dirty="0" smtClean="0"/>
              <a:t> 3. «Рассказ по рисунку». Цель: активизация лексики по изученной теме.</a:t>
            </a:r>
          </a:p>
          <a:p>
            <a:r>
              <a:rPr lang="ru-RU" sz="2000" dirty="0" smtClean="0"/>
              <a:t> Ход игры: играющие образуют пары. Каждая пара получает рисунок с изображением комнаты, в которой находятся разные вещи и предметы, характеризующие ее хозяина. Нужно составить рассказ о том, чем занимается хозяин комнаты. Выигрывает пара, составившая самый интересный рассказ</a:t>
            </a:r>
            <a:endParaRPr lang="ru-RU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714356"/>
            <a:ext cx="721523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Ученики очень любят играть в пантомиму.</a:t>
            </a:r>
          </a:p>
          <a:p>
            <a:r>
              <a:rPr lang="ru-RU" sz="2400" dirty="0" smtClean="0"/>
              <a:t>"Пантомима"</a:t>
            </a:r>
          </a:p>
          <a:p>
            <a:r>
              <a:rPr lang="ru-RU" sz="2400" dirty="0" smtClean="0"/>
              <a:t>Ход игры: по мимике, пантомимическим действиям учащиеся догадываются и называют, какой вид спорта или действия любит их одноклассники, какое животное и т.д.</a:t>
            </a:r>
          </a:p>
          <a:p>
            <a:r>
              <a:rPr lang="ru-RU" sz="2400" dirty="0" smtClean="0"/>
              <a:t>"Хвастунишка"</a:t>
            </a:r>
          </a:p>
          <a:p>
            <a:r>
              <a:rPr lang="ru-RU" sz="2400" dirty="0" smtClean="0"/>
              <a:t>Ход игры: два участника становятся напротив друг друга и хвастаются, во что они любят играть/могут играть, не повторяя друг друга, какой он( прилагательные)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0"/>
            <a:ext cx="8429684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"</a:t>
            </a:r>
            <a:r>
              <a:rPr lang="ru-RU" sz="2400" dirty="0" smtClean="0"/>
              <a:t>Рассеянный"</a:t>
            </a:r>
          </a:p>
          <a:p>
            <a:r>
              <a:rPr lang="ru-RU" sz="2400" dirty="0" smtClean="0"/>
              <a:t>Цель игры: активизация лексики и развитие навыка употребления отрицательной формы.</a:t>
            </a:r>
          </a:p>
          <a:p>
            <a:r>
              <a:rPr lang="ru-RU" sz="2400" dirty="0" smtClean="0"/>
              <a:t>Наглядные средства: картинки.</a:t>
            </a:r>
          </a:p>
          <a:p>
            <a:r>
              <a:rPr lang="ru-RU" sz="2400" dirty="0" smtClean="0"/>
              <a:t>Ход игры: учитель, показывая тематическую картинку, называет изображенное на ней, но неправильно. Ученик должен поправить и сказать, что на самом деле изображено на картинке.</a:t>
            </a:r>
          </a:p>
          <a:p>
            <a:r>
              <a:rPr lang="ru-RU" sz="2400" dirty="0" smtClean="0"/>
              <a:t> "Угадай"</a:t>
            </a:r>
          </a:p>
          <a:p>
            <a:r>
              <a:rPr lang="ru-RU" sz="2400" dirty="0" smtClean="0"/>
              <a:t>и развитие навыка употребления вопросительной формы (общий вопрос).</a:t>
            </a:r>
          </a:p>
          <a:p>
            <a:r>
              <a:rPr lang="ru-RU" sz="2400" dirty="0" smtClean="0"/>
              <a:t>Наглядные средства: конверт с картинками. </a:t>
            </a:r>
          </a:p>
          <a:p>
            <a:r>
              <a:rPr lang="ru-RU" sz="2400" dirty="0" smtClean="0"/>
              <a:t>Ход игры: Ученик выбирает конверт, вынимает картинку и сообщает классу, кто изображен на ней. Учащиеся должны догадаться, что данное лицо/животное делает, задавая общие вопросы. Угадавший получает право выбрать конверт.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357166"/>
            <a:ext cx="764386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Успех использования игр зависит от атмосферы необходимого речевого общения, которую учитель создает в классе. Важно, чтобы учащиеся привыкли к такому общению, увлеклись и стали вместе с учителем участниками этого процесса. Доверительность и непринужденность общения учителя с учащимися, возникающие благодаря общей игровой атмосфере, располагает школьников к серьезным разговорам, обсуждению любых реальных ситуаций, так как урок иностранного языка - это не только игра. Изучив различную литературу известных методистов, я убедилась, что использование игрового метода обучения способствует развитию познавательной активности учащихся в изучении языка. Игра делает процесс овладения иностранным языком радостным, творческим и коллективным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579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Sokol</dc:creator>
  <cp:lastModifiedBy>Мася</cp:lastModifiedBy>
  <cp:revision>23</cp:revision>
  <dcterms:created xsi:type="dcterms:W3CDTF">2018-01-28T13:54:17Z</dcterms:created>
  <dcterms:modified xsi:type="dcterms:W3CDTF">2024-11-25T09:08:48Z</dcterms:modified>
</cp:coreProperties>
</file>