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159331059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159331059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SLIDES_API1593310593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SLIDES_API1593310593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SLIDES_API1593310593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SLIDES_API1593310593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SLIDES_API1593310593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SLIDES_API1593310593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SLIDES_API1593310593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SLIDES_API1593310593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SLIDES_API1593310593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SLIDES_API1593310593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59331059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59331059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SLIDES_API1593310593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SLIDES_API1593310593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1593310593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1593310593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SLIDES_API1593310593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SLIDES_API1593310593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SLIDES_API1593310593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SLIDES_API1593310593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SLIDES_API1593310593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SLIDES_API1593310593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SLIDES_API1593310593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SLIDES_API1593310593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1593310593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1593310593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Буктрейлер как средство повышения читательского интереса у дошкольников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исследовательский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Создание буктрейлеров: подходы и рекомендации</a:t>
            </a:r>
            <a:endParaRPr/>
          </a:p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Процесс создания буктрейлеров включает несколько ключевых этапов. Первичным шагом является четкое определение цели и адаптация сюжета к возрасту детей. Выбор книги должен основываться на детских предпочтениях, включающих популярные персонажи и любимые сказки. Сценарий должен быть интерактивным, акцентируя внимание на ярких моментах и цитатах. Далее следует подготовка, съемка и монтаж, где важны визуальные и аудиокомпоненты. Для демонстрации создания атмосферы ожидания, а также вовлечения детей в процесс, что способствует развитию их читательского интереса.</a:t>
            </a:r>
            <a:endParaRPr/>
          </a:p>
        </p:txBody>
      </p:sp>
      <p:sp>
        <p:nvSpPr>
          <p:cNvPr id="123" name="Google Shape;12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Экспериментальная часть: Исследование влияния буктрейлеров</a:t>
            </a:r>
            <a:endParaRPr/>
          </a:p>
        </p:txBody>
      </p:sp>
      <p:sp>
        <p:nvSpPr>
          <p:cNvPr id="129" name="Google Shape;129;p23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Эксперимент показал, что буктрейлеры, созданные на основе популярных детских книг, эффективно повышают читательский интерес у дошкольников. Две группы детей: одна с буктрейлерами, другая — без них. Результаты анкетирования показывают, что 70% детей из экспериментальной группы заинтересовались чтением, в то время как в контрольной группе этот показатель составил менее 30%. Дети активно обсуждали увиденное, что говорит о развитии творческого мышления и вовлеченности в процесс чтения.</a:t>
            </a:r>
            <a:endParaRPr/>
          </a:p>
        </p:txBody>
      </p:sp>
      <p:sp>
        <p:nvSpPr>
          <p:cNvPr id="130" name="Google Shape;13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Анализ результатов и выводы</a:t>
            </a:r>
            <a:endParaRPr/>
          </a:p>
        </p:txBody>
      </p:sp>
      <p:sp>
        <p:nvSpPr>
          <p:cNvPr id="136" name="Google Shape;136;p24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Исследование подтвердило, что буктрейлеры значительно повышают интерес дошкольников к чтению. Дети, взаимодействовавшие с буктрейлерами, проявили активность в обсуждениях, развивая как читательское, так и критическое мышление. Родители отметили увеличение вовлеченности детей в чтение, что способствовало совместным чтениям. Сравнительный анализ показал, что дети без буктрейлеров не испытывали таких изменений. Яркие буктрейлеры стимулировали интерес к художественной литературе, тогда как спокойные форматы привлекали к познавательной. Заключение: буктрейлеры - это эффективный инструмент формирования читательского интереса.</a:t>
            </a:r>
            <a:endParaRPr/>
          </a:p>
        </p:txBody>
      </p:sp>
      <p:sp>
        <p:nvSpPr>
          <p:cNvPr id="137" name="Google Shape;13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Заключение</a:t>
            </a:r>
            <a:endParaRPr/>
          </a:p>
        </p:txBody>
      </p:sp>
      <p:sp>
        <p:nvSpPr>
          <p:cNvPr id="143" name="Google Shape;143;p25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Подводя итоги, можно с уверенностью сказать, что буктрейлеры являются эффективным инструментом повышения читательского интереса у дошкольников. Адаптация методов к современным цифровым реалиям способствует формированию положительного отношения к чтению. Наш эксперимент показал, что визуальные и аудиовизуальные стимулы привлекают детей и побуждают их выбирать книги, активно обсуждать их. Буктрейлеры могут стать важным элементом литературного образования, и дальнейшее развитие этого подхода позволит создать увлекательную среду для формирования любви к чтению.</a:t>
            </a:r>
            <a:endParaRPr/>
          </a:p>
        </p:txBody>
      </p:sp>
      <p:sp>
        <p:nvSpPr>
          <p:cNvPr id="144" name="Google Shape;14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Список литературы</a:t>
            </a:r>
            <a:endParaRPr/>
          </a:p>
        </p:txBody>
      </p:sp>
      <p:sp>
        <p:nvSpPr>
          <p:cNvPr id="150" name="Google Shape;150;p26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Антонова Т.Н. Использование буктрейлеров в образовательном процессе // Вестник образования. – 2021. – № 3. – С. 12–16.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2. Дорофеева М.П. Читательская активность детей дошкольного возраста: современные подходы и методы // Психология и образование. – 2020. – Т. 16, № 2. – С. 75–82.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3. Козлова И.А. Роль медиа в формировании читательского интереса у детей // Научные записки. – 2022. – № 4. – С. 58–63.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4. Лебедева Е.В. Проектная деятельность как способ развития читательской культуры у дошкольников // Дошкольное воспитание и психология. – 2020. – № 7. – С. 34–40.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5. Сергеева Т.Ю. Буктрейлеры как средство мотивации чтения у детей // Современные подходы к образованию. – 2019. – Т. 10, № 1. – С. 22–28.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6. Смирнова А.В. Книги и мультимедиа: влияние на читательские предпочтения дошкольников // Культурные технологии. – 2021. – Т. 5, № 3. – С. 17–23.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7. Тихонова Е.С. Оценка эффективности использования буктрейлеров в детских садах // Воспитание и обучение детей. – 2022. – № 8. – С. 45–50.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8. Фролова Н.Р. Аудиовизуальные средства в формировании интереса к чтению у дошкольников // Новые идеи в образовании. – 2020. – Т. 12, № 3. – С. 29–35.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9. Чистякова О.Г. Современные технологии в дошкольном образовании: буктрейлеры как инструмент повышения мотивации // Дошкольное развитие. – 2021. – № 5. – С. 10–15.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10. Яковлева В.С. Чтение как основа формирования личности: опыт работы с буктрейлерами // Детская литература: проблемы и перспективы. – 2022. – Т. 8, № 2. – С. 67–72.</a:t>
            </a:r>
            <a:endParaRPr/>
          </a:p>
        </p:txBody>
      </p:sp>
      <p:sp>
        <p:nvSpPr>
          <p:cNvPr id="151" name="Google Shape;15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Цель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Изучить влияние буктрейлеров на развитие читательского интереса у дошкольников.</a:t>
            </a:r>
            <a:endParaRPr/>
          </a:p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Задачи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1. Изучить существующие методы формирования читательского интереса у детей. 2. Провести анализ литературы о буктрейлерах. 3. Разработать несколько буктрейлеров. 4. Провести экспериментальное исследование среди дошкольников. 5. Проанализировать результаты и сделать выводы.</a:t>
            </a:r>
            <a:endParaRPr/>
          </a:p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Проблема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Недостаток интереса к чтению у дошкольников и минимальный осознанный выбор книг.</a:t>
            </a:r>
            <a:endParaRPr/>
          </a:p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Введение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В современном мире, насыщенном информацией и разнообразными развлечениями, формирование читательского интереса у дошкольников становится актуальной задачей. Чтение развивает критическое мышление, воображение и эмоциональный интеллект. Несмотря на его значимость, интерес к книгам среди детей снижается. Буктрейлеры — видеопрезентации книг — могут сыграть ключевую роль в привлечении внимания дошкольников к литературе. В нашей работе мы исследуем эффективность буктрейлеров в образовательном процессе и их влияние на читательский интерес, а также разработаем рекомендации по их созданию и применению.</a:t>
            </a:r>
            <a:endParaRPr/>
          </a:p>
        </p:txBody>
      </p:sp>
      <p:sp>
        <p:nvSpPr>
          <p:cNvPr id="88" name="Google Shape;8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Теоретические основы читающего поведения дошкольников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Читающее поведение дошкольников формируется под воздействием нескольких факторов, включая социальный контекст и эмоциональную привязанность к литературе. Дети исследуют мир через книги, что способствует развитию их креативности и воображения. Важную роль играют действия взрослых, которые могут поддерживать или ограничивать интерес к чтению, создавая культуру чтения. Буктрейлеры, как мультимедийные инструменты, помогают привлечь внимание детей к литературе, вызывая положительные эмоции и желание читать.</a:t>
            </a:r>
            <a:endParaRPr/>
          </a:p>
        </p:txBody>
      </p:sp>
      <p:sp>
        <p:nvSpPr>
          <p:cNvPr id="95" name="Google Shape;9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Методы формирования читательского интереса у детей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Формирование читательского интереса у дошкольников требует комплексного подхода. Ключевыми методами являются игровые технологии, картинные книги, проектная деятельность и интеграция современных технологий. Игровые элементы, такие как театрализация и инсценировки, вдохновляют на чтение. Яркие иллюстрации помогают установить эмоциональную связь с текстом. Проектная деятельность развивает креативность, а буктрейлеры визуализируют сюжет. Важно учитывать индивидуальные предпочтения детей, обсуждать прочитанное и создавать доступ к разнообразной литературе.</a:t>
            </a:r>
            <a:endParaRPr/>
          </a:p>
        </p:txBody>
      </p:sp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Буктрейлеры: определение и место в литературном образовании</a:t>
            </a:r>
            <a:endParaRPr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Буктрейлеры представляют собой инновационное средство, способствующее повышению интереса к чтению у дошкольников. Это сочетание визуальных и аудиовизуальных компонентов, которые помогают детям в увлекательной форме познакомиться с литературой. Элементы яркого оформления и динамичного повествования создают положительное восприятие, мотивируя детей взять книгу в руки. Кроме того, вовлечение детей в процесс создания буктрейлера развивает их креативные и аналитические навыки, формируя осознанный подход к литературе.</a:t>
            </a:r>
            <a:endParaRPr/>
          </a:p>
        </p:txBody>
      </p:sp>
      <p:sp>
        <p:nvSpPr>
          <p:cNvPr id="109" name="Google Shape;10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Анализ детских предпочтений и потребностей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Анализ предпочтений дошкольников в чтении — ключевой элемент литературного образования. Дети в этом возрасте восприимчивы к ярким иллюстрациям и динамичным сюжетам. Буктрейлеры, сочетая визуальные и звуковые элементы, способны привлечь внимание и вызвать эмоциональное вовлечение. Важно адаптировать их содержание к возрастным особенностям детей. Учитывая различия в интересах мальчиков и девочек, буктрейлеры могут стать интересным способом выбора книг, а также создать контекст для совместного чтения с родителями и педагогами.</a:t>
            </a:r>
            <a:endParaRPr/>
          </a:p>
        </p:txBody>
      </p:sp>
      <p:sp>
        <p:nvSpPr>
          <p:cNvPr id="116" name="Google Shape;11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