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8" r:id="rId5"/>
    <p:sldId id="266" r:id="rId6"/>
    <p:sldId id="269" r:id="rId7"/>
    <p:sldId id="271" r:id="rId8"/>
    <p:sldId id="272" r:id="rId9"/>
    <p:sldId id="273" r:id="rId10"/>
    <p:sldId id="262" r:id="rId11"/>
    <p:sldId id="274" r:id="rId12"/>
    <p:sldId id="265" r:id="rId13"/>
    <p:sldId id="259" r:id="rId14"/>
    <p:sldId id="27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88"/>
            <a:ext cx="9144000" cy="684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489719"/>
            <a:ext cx="8750206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Аспекты управленческой деятельности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создания творческого педагогического коллектива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сиротском учреждении.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Выполнили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Старший воспитатель: Зуйкова М.Б.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– дефектолог: Михайлова Л.А.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Санкт-Петербург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88517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Санкт – Петербургское государственное бюджетное учреждение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центр для детей – сирот и детей, оставшихся без попечения родителей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«Центр содействия семейному воспитанию №15»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Структурное подразделение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Ленинградская область, пос. Вырица, ул. Набережная д. 20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Тел. 8(813-71) 49-331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33265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Следующим важным условием для формирования творческого коллектива в учреждении  является комплексное учебно-методическое и материально-техническое обеспечение.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F:\САЙТ\ФОТО\Мат.техн.обесп-ие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САЙТ\ФОТО\Мат.техн.обесп-ие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268760"/>
            <a:ext cx="2905053" cy="216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САЙТ\ФОТО\Мат.техн.обесп-ие\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F:\САЙТ\ФОТО\Мат.техн.обесп-ие\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573016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F:\САЙТ\ФОТО\Мат.техн.обесп-ие\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861048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s://sun9-44.userapi.com/DHd0xbjJlvem9c5fDXBKdlN3esLkEXs3cLGRNg/rAS8sbnr8Us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1340768"/>
            <a:ext cx="284720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1384994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Не менее важным условием для творческой самореализации педагогов является организация в учреждении дополнительного образования.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sun9-west.userapi.com/sun9-50/s/v1/if2/coedOWsJ2TmluV0cbDyC9NJ4dcBWZcgjAL5jGEEM2BIOQCRh7iKi_XH4Hex9NxgDN_x9HupqOaGxhCkjhHA__GP2.jpg?size=1600x120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1"/>
            <a:ext cx="3168352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sun9-5.userapi.com/1G0QzKmq5xY_LRBeExE7AzF42eG-CgunKlwlLQ/FON0uX5bNH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04864"/>
            <a:ext cx="20882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sun9-35.userapi.com/BfSfIoAa0K5-2ARyvGFxV6lVIkiqpduDlF7S9Q/H0msfrVe8H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340768"/>
            <a:ext cx="299985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https://sun9-6.userapi.com/impg/WwfEVV7vAKN0OHDBO9NU8-RIEppGRMFnNCXl8A/iCvl0A4wCY4.jpg?size=1600x900&amp;quality=96&amp;sign=930a40e5fd5e9303a664ad988be26c8c&amp;type=album"/>
          <p:cNvPicPr>
            <a:picLocks noChangeAspect="1" noChangeArrowheads="1"/>
          </p:cNvPicPr>
          <p:nvPr/>
        </p:nvPicPr>
        <p:blipFill>
          <a:blip r:embed="rId6" cstate="print"/>
          <a:srcRect l="14961" t="4433" r="14388"/>
          <a:stretch>
            <a:fillRect/>
          </a:stretch>
        </p:blipFill>
        <p:spPr bwMode="auto">
          <a:xfrm>
            <a:off x="323528" y="4005064"/>
            <a:ext cx="293377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1" name="Picture 1" descr="C:\Users\User\Downloads\IMG_20190227_105910.jpg"/>
          <p:cNvPicPr>
            <a:picLocks noChangeAspect="1" noChangeArrowheads="1"/>
          </p:cNvPicPr>
          <p:nvPr/>
        </p:nvPicPr>
        <p:blipFill>
          <a:blip r:embed="rId7" cstate="print"/>
          <a:srcRect l="6667" b="11718"/>
          <a:stretch>
            <a:fillRect/>
          </a:stretch>
        </p:blipFill>
        <p:spPr bwMode="auto">
          <a:xfrm>
            <a:off x="5745842" y="4077072"/>
            <a:ext cx="314663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1384994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LwrmNWxC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276872"/>
            <a:ext cx="3600400" cy="208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26064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Эффективность работы по формированию творческого педагогического коллектива зависит от организации плодотворного сотрудничества с семьей (законными представителями). В нашем Учреждении  проводится комплексная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педагогическая реабилитация воспитанников с целью адаптации ребенка в жизни к семье. Организована индивидуальная работа специалистов Учреждения с семьями, желающими принять ребенка в семью, а также по возврату воспитанников в их кровную семью.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pp.userapi.com/c851416/v851416962/2a377/nSNLNiyqOX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276872"/>
            <a:ext cx="338437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sun9-19.userapi.com/s/v1/ig2/TWg2VtygHFM24SIzZbJO7y0oXEUaJfr4PCMFPtztT8d4kJQVejZxRwi-K7vwBCNPCE8DGET-mD4J-NrBM9Wc5oO_.jpg?size=867x1156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 l="15612" t="25547" r="19102" b="16973"/>
          <a:stretch>
            <a:fillRect/>
          </a:stretch>
        </p:blipFill>
        <p:spPr bwMode="auto">
          <a:xfrm>
            <a:off x="3491880" y="4365104"/>
            <a:ext cx="2010215" cy="2359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sun9-75.userapi.com/s/v1/if2/G4wvfc2Ftj6dArMrhqZyiWoRKvriyDu1j5sBkXO_YiW2OtI-BsnGkI7xO42rFs6F1NGMBHw6zdPgn2SJ7SFTJfoi.jpg?size=960x128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 t="6818" r="9091"/>
          <a:stretch>
            <a:fillRect/>
          </a:stretch>
        </p:blipFill>
        <p:spPr bwMode="auto">
          <a:xfrm>
            <a:off x="990920" y="4365104"/>
            <a:ext cx="173873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sun9-13.userapi.com/s/v1/if2/c7uBSSoO8_i9plYzIMJIVLHiQqeVFWqtwMYlRhQ6qabPnpgd_NnNK5QYjgMzUCNdWKujbv8VBIpbR8PRKYN1VBiA.jpg?size=899x1599&amp;quality=95&amp;type=album"/>
          <p:cNvPicPr>
            <a:picLocks noChangeAspect="1" noChangeArrowheads="1"/>
          </p:cNvPicPr>
          <p:nvPr/>
        </p:nvPicPr>
        <p:blipFill>
          <a:blip r:embed="rId7" cstate="print"/>
          <a:srcRect t="30303" r="2983"/>
          <a:stretch>
            <a:fillRect/>
          </a:stretch>
        </p:blipFill>
        <p:spPr bwMode="auto">
          <a:xfrm>
            <a:off x="6012160" y="4221088"/>
            <a:ext cx="197239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0466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Следующим важным условием по формированию творческого коллектива  учреждения является сотрудничество и координация работы с другими учреждениями и организациями. Социальное партнерство поднимает статус учреждения, что является одной из важных целей ФГОС.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:\ФОТО ДЕТСКИЙ ДОМ\фото к альбому\пажарники\P1020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C:\Users\Люда\Desktop\фото телефон\Camera1\20160417_140318.jpg"/>
          <p:cNvPicPr>
            <a:picLocks noChangeAspect="1" noChangeArrowheads="1"/>
          </p:cNvPicPr>
          <p:nvPr/>
        </p:nvPicPr>
        <p:blipFill>
          <a:blip r:embed="rId4" cstate="print"/>
          <a:srcRect t="4679" r="5263" b="11110"/>
          <a:stretch>
            <a:fillRect/>
          </a:stretch>
        </p:blipFill>
        <p:spPr bwMode="auto">
          <a:xfrm>
            <a:off x="179512" y="4365104"/>
            <a:ext cx="313234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:\Users\4BD3~1\AppData\Local\Temp\IMG_7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437112"/>
            <a:ext cx="3096344" cy="206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G:\ФОТО ДЕТСКИЙ ДОМ\2013-2014\музей боевой славы\IMG_23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869160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" name="Picture 1" descr="C:\Users\User\Desktop\фото за пол года\20190515_1331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140968"/>
            <a:ext cx="294432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esktop\Camera\аниматоры ЗЕНИТ\20190628_1243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1844824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Camera\IMG_88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1628800"/>
            <a:ext cx="216023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7544" y="332656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Благодаря систематизированному комплексу мероприятий по созданию условий для создания творческого коллектива педагогов в учреждении, профессиональный уровень педагогического коллектива, уровень мотивации к самореализации, к творческому поиску инноваций повысится.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Только таким образом можно повысить качество дошкольного образования, которое существенно повлияет на развитие успешного воспитательно-образовательного процесса и успеха деятельности учреждения в целом, тем самым будет способствовать полноценному развитию гармоничной,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духовно богатой личности ребенка.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87.userapi.com/s/v1/if2/YKwfRZMot3YTqsKSfVxs1An1ZPd3jS53ED5Zw7w3jFs7bqPLfzXhLSOqjBROJdq19Ca2Ub4JzqJWi7qeyPu0tSSK.jpg?size=1600x120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 l="3061" t="14286" r="2041" b="4082"/>
          <a:stretch>
            <a:fillRect/>
          </a:stretch>
        </p:blipFill>
        <p:spPr bwMode="auto">
          <a:xfrm>
            <a:off x="1835696" y="2924944"/>
            <a:ext cx="580384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85852" y="200024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774576"/>
            <a:ext cx="8643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20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48680"/>
            <a:ext cx="85689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Согласно ФГОС, дошкольное учреждение является первой ступенью образования, а повышение его качества является приоритетной задачей модернизации образовательной системы.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Ни для кого не секрет, что качество образования напрямую зависит от профессиональной компетентности педагогов, их творческой самореализации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мотивации к инновационному поиску, стремление к самосовершенствованию.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Качество работы учреждения дошкольного образования во многом определяется качеством работы педагогов; сложившимися в педагогическом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коллективе отношениями; условиями, созданными администрацией для творческого поиска новых методов работы с детьми; объективной оценкой результатов деятельности каждого сотрудника. Поэтому, качество дошкольного образования в учреждении является управляемым процессом.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404664"/>
            <a:ext cx="86409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Аспекты управленческой деятельности по формированию творческого коллектива, нацеленного на творческий поиск новых методов работы с детьми.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Работу по формированию творческого коллектива необходимо начинать с изучения и анализа профессионального уровня педагогов, их потребностей, мотивов деятельности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этого необходим педагогический мониторинг, как метод контрольно-диагностической функции. Этот метод направлен на выявление уровня профессиональной компетентности педагогов и выявление потребностей дальнейшего совершенствования.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2"/>
          <a:stretch>
            <a:fillRect/>
          </a:stretch>
        </p:blipFill>
        <p:spPr bwMode="auto">
          <a:xfrm>
            <a:off x="251520" y="2132856"/>
            <a:ext cx="3312368" cy="1989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Люда\Desktop\материал к презентации\ФОТО,,,,\20170313_111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060848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419872" y="3933056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Консультация                                         Круглый стол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4005064"/>
            <a:ext cx="302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Семинар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630932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Методическое объединение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pp.userapi.com/c639224/v639224356/5d76c/__5SEXaOJO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437112"/>
            <a:ext cx="319835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71600" y="6309320"/>
            <a:ext cx="203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Конференция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6064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Одним из главных условий для формирования профессиональной компетенции и творческой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самореализации педагогов является мотивация к поиску инноваций, к самореализации и профессиональному росту.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Для возникновения мотивации необходимо применять различные виды стимулирования, создавать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«конкурентную»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профессиональную среду, стимулирующую педагога к постоянному совершенствованию и профессиональному росту. </a:t>
            </a:r>
          </a:p>
          <a:p>
            <a:endParaRPr lang="ru-RU" dirty="0"/>
          </a:p>
        </p:txBody>
      </p:sp>
      <p:pic>
        <p:nvPicPr>
          <p:cNvPr id="8194" name="Picture 2" descr="https://sun9-west.userapi.com/sun9-69/s/v1/ig2/joDMeAsSgCwKddBbr21wtuVOqX0LY4VkCEcVvYTFRzocgoxNmUYFRGjQGtR7BdG6B0WujeAq--55egEPu3beA4Pe.jpg?size=1280x936&amp;quality=96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365104"/>
            <a:ext cx="2520280" cy="184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89" name="Picture 1" descr="C:\Users\User\Downloads\IMG_20220318_1310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3901" y="2204864"/>
            <a:ext cx="230425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https://sun9-61.userapi.com/s/v1/if2/Uia_DdxrzcuLYD7UXnqyVQ8f7TxfY6QNhSl5ONE4XXDRYWXj0Ei8Q5mZEtbKUNgIsL8JNyofsw0Emg-VNL6uYl3t.jpg?size=1600x1200&amp;quality=95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293096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271268" y="6381328"/>
            <a:ext cx="2872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3914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pp.userapi.com/c636818/v636818055/33cf3/3Pz2njWRF2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429225" cy="2282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pp.userapi.com/c636818/v636818055/33ce1/fBrFHhfEq7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498"/>
          <a:stretch/>
        </p:blipFill>
        <p:spPr bwMode="auto">
          <a:xfrm>
            <a:off x="5466999" y="3717032"/>
            <a:ext cx="2932065" cy="2282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userapi.com/c636818/v636818055/33cea/8qjvs0qAAc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7518" y="1309895"/>
            <a:ext cx="3616356" cy="240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3136" y="332656"/>
            <a:ext cx="845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Деловая игра «Что? Где? Когда?»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тему «Плюсы и минусы в работе с детьми ОВЗ.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4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2214838"/>
            <a:ext cx="850112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466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Необходимым условием для повышения профессиональной компетенции и творческой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самореализации педагогов является его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психологическая поддержка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Сохранение и укрепление здоровья педагога,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благоприятной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психоэмоциональной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обстановки в коллективе является залогом успешного воспитательно-образовательного процесса и успеха деятельности учреждения в целом.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Если администрация учреждения будет искать пути, способы, средства и методы для сохранения и укрепления здоровья педагогов в течение рабочего дня, то педагоги будут идти на работу с желанием, будут здоровы, эмоционально благополучны.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Это могут быть групповые и индивидуальные консультации, семинары, тренинги и мастер – классы.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887"/>
          <a:stretch/>
        </p:blipFill>
        <p:spPr bwMode="auto">
          <a:xfrm>
            <a:off x="4499992" y="3789040"/>
            <a:ext cx="429068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60032" y="6093296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Мастер-класс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«Профилактика плоскостопия»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512" y="6165304"/>
            <a:ext cx="4248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Тренинг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командного духа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User\Downloads\IMG-20190423-WA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17032"/>
            <a:ext cx="3096344" cy="2322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2214838"/>
            <a:ext cx="850112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8640960" cy="6552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Также важна работа по сплочению коллектива,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 это культурно-массовые мероприятия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участие в конкурсах педагогического мастерства, совместные поездки на природу, выход в театр, в музеи, картинные галереи и др., возможность неформального общения в учреждении.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Целенаправленная психолого-педагогическая помощь и поддержка педагогов способствует улучшению психологического климата в коллективе, снижению ситуативной и личностной тревожности педагогов, повышению самооценки и уверенности в себе, а это существенно влияет на повышение желания к профессиональной самореализации.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Люда\Desktop\ВОСПИТАТЕЛЬНОЯ РАБОТА ДЕТСКОГО ДОМА\ФОТО ДЕТСКИЙ ДОМ\2014-2015 уч. год\новый год 2015\P115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168352" cy="1810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sun9-west.userapi.com/sun9-11/s/v1/ig2/MBDvRwfL94x_TCWUaVRCZbxlubw_tqXPnSq6DTiX-_ODHwhVgHQ1Y7VXUtQ5jMHq02MDoKu89Fk8iVrWjL8JJCUO.jpg?size=1600x900&amp;quality=95&amp;type=album"/>
          <p:cNvPicPr/>
          <p:nvPr/>
        </p:nvPicPr>
        <p:blipFill>
          <a:blip r:embed="rId4" cstate="print"/>
          <a:srcRect l="9121"/>
          <a:stretch>
            <a:fillRect/>
          </a:stretch>
        </p:blipFill>
        <p:spPr bwMode="auto">
          <a:xfrm>
            <a:off x="6047656" y="1412776"/>
            <a:ext cx="309634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sun9-12.userapi.com/IhsBHpZHH8tGiai8Hhynt79rIP8LjfIw1mIZ_g/BmWoJtssmy4.jpg"/>
          <p:cNvPicPr/>
          <p:nvPr/>
        </p:nvPicPr>
        <p:blipFill>
          <a:blip r:embed="rId5" cstate="print"/>
          <a:srcRect t="11434"/>
          <a:stretch>
            <a:fillRect/>
          </a:stretch>
        </p:blipFill>
        <p:spPr bwMode="auto">
          <a:xfrm>
            <a:off x="6084168" y="3284984"/>
            <a:ext cx="280831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s://sun9-82.userapi.com/s/v1/ig2/SBpY0o-TME9P27TW7DnoTH-RP2YlFm79tg8cZ7L8ioRFV_0nPk9xFqsO2KVEyVSM7TXDVOaWSsdpj39smBvglwlk.jpg?size=1600x90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 r="16585"/>
          <a:stretch>
            <a:fillRect/>
          </a:stretch>
        </p:blipFill>
        <p:spPr bwMode="auto">
          <a:xfrm>
            <a:off x="251520" y="3212976"/>
            <a:ext cx="2808312" cy="189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sun9-east.userapi.com/sun9-32/s/v1/ig2/SIpeLRlU3_KdEbgPFFWfpXxpFln9CVGRF2FAXqKgbaM6mnjxg5wTC3P4HimD38S2HCFtyZS5clekBT7hrZ30eBvx.jpg?size=1600x900&amp;quality=95&amp;type=album"/>
          <p:cNvPicPr/>
          <p:nvPr/>
        </p:nvPicPr>
        <p:blipFill>
          <a:blip r:embed="rId7" cstate="print"/>
          <a:srcRect l="8856" r="8856"/>
          <a:stretch>
            <a:fillRect/>
          </a:stretch>
        </p:blipFill>
        <p:spPr bwMode="auto">
          <a:xfrm>
            <a:off x="3275856" y="3284984"/>
            <a:ext cx="266429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sun9-87.userapi.com/impf/xQfH9oC_xrTPbGNkLgDd9d0RQ76sZRnAzMERyg/TTgUeKEZ_mM.jpg?size=1600x1200&amp;quality=95&amp;sign=1fae227a9891ba36739b1dd5f1a98920&amp;type=album"/>
          <p:cNvPicPr>
            <a:picLocks noChangeAspect="1" noChangeArrowheads="1"/>
          </p:cNvPicPr>
          <p:nvPr/>
        </p:nvPicPr>
        <p:blipFill>
          <a:blip r:embed="rId8" cstate="print"/>
          <a:srcRect l="9091" t="21212" r="4545"/>
          <a:stretch>
            <a:fillRect/>
          </a:stretch>
        </p:blipFill>
        <p:spPr bwMode="auto">
          <a:xfrm>
            <a:off x="3275856" y="1412776"/>
            <a:ext cx="2631061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2214838"/>
            <a:ext cx="850112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0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Следующим важным условием для формирования творческого педагогического коллектива является кадровое обеспечение. </a:t>
            </a:r>
          </a:p>
          <a:p>
            <a:r>
              <a:rPr lang="ru-RU" sz="2000" dirty="0" smtClean="0"/>
              <a:t> 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Педагогический коллектив дошкольного подразделения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состоит из 24 сотрудников.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15616" y="1772816"/>
          <a:ext cx="6624735" cy="3669359"/>
        </p:xfrm>
        <a:graphic>
          <a:graphicData uri="http://schemas.openxmlformats.org/drawingml/2006/table">
            <a:tbl>
              <a:tblPr/>
              <a:tblGrid>
                <a:gridCol w="936104"/>
                <a:gridCol w="2339901"/>
                <a:gridCol w="1392642"/>
                <a:gridCol w="1956088"/>
              </a:tblGrid>
              <a:tr h="724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Квалификационная категория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Старший воспитатель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Высшее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Высшая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Музыкальный руководитель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Сред.спец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Высшая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Педагог дополнительного образования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Высшее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Высшая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Высшее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Учитель-логопед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Высшее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Высшая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 - дефектолог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Высшее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1-высшая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2-первая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Инструктор по ф/к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Высшее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Первая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9- высшее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3- сред.спец.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4-высшая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6-первая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2-без категории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2214838"/>
            <a:ext cx="850112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265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Важным этапом в работе с кадрами является дифференцированная методическая работа по сопровождению инновационной деятельности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педагогов учреждения и совершенствованию педагогического мастерства.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повышение квалификации педагогов в рамках курсовой подготовки;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повышение квалификации педагогов в рамках дошкольного учреждения через педагогические советы, семинары-практикумы, индивидуальные беседы, консультации, мастер-классы, круглые столы, с целью оказания методической помощи;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аттестация педагогов;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тематический контроль, открытые просмотры,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взаимопосещения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педагогов, конкурсы детского творчества и педагогического мастерства;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конкурсы педагогических проектов;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методические недели;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творческие группы, сформированные на основе личных интересов и профессиональных потребностей педагогов, заинтересованных в изучение, разработке, обобщению материалов с целью поиска оптимальных путей развития изучаемой темы для непосредственной работы с детьми;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методические выставки по различным направлениям;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самообразование педагогов, с приобретением периодических изданий с практическим и теоретическим материалом и приобретаем новинок методической литературы.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181</Words>
  <Application>Microsoft Office PowerPoint</Application>
  <PresentationFormat>Экран (4:3)</PresentationFormat>
  <Paragraphs>147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User</cp:lastModifiedBy>
  <cp:revision>35</cp:revision>
  <dcterms:created xsi:type="dcterms:W3CDTF">2018-01-08T11:17:41Z</dcterms:created>
  <dcterms:modified xsi:type="dcterms:W3CDTF">2022-06-16T09:49:38Z</dcterms:modified>
</cp:coreProperties>
</file>