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8" autoAdjust="0"/>
    <p:restoredTop sz="94643" autoAdjust="0"/>
  </p:normalViewPr>
  <p:slideViewPr>
    <p:cSldViewPr>
      <p:cViewPr varScale="1">
        <p:scale>
          <a:sx n="79" d="100"/>
          <a:sy n="79" d="100"/>
        </p:scale>
        <p:origin x="-2574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5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60D50-EA44-4215-ACCC-321C63E8B5F3}" type="datetimeFigureOut">
              <a:rPr lang="ru-RU" smtClean="0"/>
              <a:t>09.10.2018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7BE9C-CB5B-4485-862B-AA347C23FB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7BE9C-CB5B-4485-862B-AA347C23FBF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B5B3C9-9FAC-4B67-8992-4F6D95588D7E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C5FE95-79A2-494A-B71D-8E7347D4362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19672"/>
            <a:ext cx="1659636" cy="1296144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Сценарий праздника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«8 Марта»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sz="half" idx="2"/>
          </p:nvPr>
        </p:nvSpPr>
        <p:spPr>
          <a:xfrm>
            <a:off x="457200" y="3419871"/>
            <a:ext cx="1657350" cy="3257601"/>
          </a:xfrm>
        </p:spPr>
        <p:txBody>
          <a:bodyPr>
            <a:no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Гимназия № 179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г. Казань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Махиянова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Э.Х.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Учитель музыки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э2 (1)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5053" r="5053"/>
          <a:stretch>
            <a:fillRect/>
          </a:stretch>
        </p:blipFill>
        <p:spPr>
          <a:xfrm rot="312425">
            <a:off x="2614345" y="1599356"/>
            <a:ext cx="3463290" cy="5242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187624"/>
            <a:ext cx="6172200" cy="724517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   Вот   </a:t>
            </a:r>
            <a:r>
              <a:rPr lang="ru-RU" dirty="0" smtClean="0"/>
              <a:t>начистить   раз  в   году</a:t>
            </a:r>
          </a:p>
          <a:p>
            <a:r>
              <a:rPr lang="ru-RU" dirty="0" smtClean="0"/>
              <a:t>                                                           Я   решил   сковороду,</a:t>
            </a:r>
          </a:p>
          <a:p>
            <a:r>
              <a:rPr lang="ru-RU" dirty="0" smtClean="0"/>
              <a:t>                                                           А    потом   четыре   дня</a:t>
            </a:r>
          </a:p>
          <a:p>
            <a:r>
              <a:rPr lang="ru-RU" dirty="0" smtClean="0"/>
              <a:t>                                                           Не    могли   отмыть    меня!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На   гастроли   мы   хотели</a:t>
            </a:r>
          </a:p>
          <a:p>
            <a:r>
              <a:rPr lang="ru-RU" dirty="0" smtClean="0"/>
              <a:t>Ехать   на   Багамы </a:t>
            </a:r>
          </a:p>
          <a:p>
            <a:r>
              <a:rPr lang="ru-RU" dirty="0" smtClean="0"/>
              <a:t>Только   вот   не   отпускают</a:t>
            </a:r>
          </a:p>
          <a:p>
            <a:r>
              <a:rPr lang="ru-RU" dirty="0" smtClean="0"/>
              <a:t>Школа   нас   да   мамы!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                                                      Мы частушки вам пропели</a:t>
            </a:r>
          </a:p>
          <a:p>
            <a:r>
              <a:rPr lang="ru-RU" dirty="0" smtClean="0"/>
              <a:t>                                                        Хорошо  ли, плохо   ли!</a:t>
            </a:r>
          </a:p>
          <a:p>
            <a:r>
              <a:rPr lang="ru-RU" dirty="0" smtClean="0"/>
              <a:t>                                                        А  сейчас   мы   вас попросим,</a:t>
            </a:r>
          </a:p>
          <a:p>
            <a:r>
              <a:rPr lang="ru-RU" dirty="0" smtClean="0"/>
              <a:t>                                                        Чтобы   нам   похлопали! Ух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b="1" dirty="0" smtClean="0"/>
              <a:t>Под аккомпанемент  фортепиано  исполняется французская  народная  песня  «Как  мне  маме  объяснить?»</a:t>
            </a:r>
          </a:p>
          <a:p>
            <a:r>
              <a:rPr lang="ru-RU" b="1" dirty="0" smtClean="0"/>
              <a:t>Баба   Яга: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Пели  дети  вы на диво, очень дружно и красиво!</a:t>
            </a:r>
          </a:p>
          <a:p>
            <a:r>
              <a:rPr lang="ru-RU" dirty="0" smtClean="0"/>
              <a:t>Я душой помолодела, все б плясала, песни пела!</a:t>
            </a:r>
          </a:p>
          <a:p>
            <a:r>
              <a:rPr lang="ru-RU" dirty="0" smtClean="0"/>
              <a:t>Но пора и меру знать, нужно в лес скорей бежать!</a:t>
            </a:r>
          </a:p>
          <a:p>
            <a:r>
              <a:rPr lang="ru-RU" dirty="0" smtClean="0"/>
              <a:t>Весну красную будить, чтобы вам всем угодить!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Впредь меня не забывайте,</a:t>
            </a:r>
          </a:p>
          <a:p>
            <a:r>
              <a:rPr lang="ru-RU" dirty="0" smtClean="0"/>
              <a:t>Чаще в гости приглашайте!</a:t>
            </a:r>
          </a:p>
          <a:p>
            <a:r>
              <a:rPr lang="ru-RU" dirty="0" smtClean="0"/>
              <a:t>До  свидания!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259632"/>
            <a:ext cx="6172200" cy="7173168"/>
          </a:xfrm>
        </p:spPr>
        <p:txBody>
          <a:bodyPr>
            <a:normAutofit/>
          </a:bodyPr>
          <a:lstStyle/>
          <a:p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ru-RU" sz="1800" b="1" dirty="0" smtClean="0">
                <a:cs typeface="Times New Roman" pitchFamily="18" charset="0"/>
              </a:rPr>
              <a:t>Ученик 25:          </a:t>
            </a:r>
            <a:r>
              <a:rPr lang="ru-RU" sz="1800" dirty="0" smtClean="0">
                <a:cs typeface="Times New Roman" pitchFamily="18" charset="0"/>
              </a:rPr>
              <a:t>8 марта  —  день торжественный,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  </a:t>
            </a:r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ru-RU" sz="1800" dirty="0" smtClean="0">
                <a:cs typeface="Times New Roman" pitchFamily="18" charset="0"/>
              </a:rPr>
              <a:t>День  радости  и  красоты.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 </a:t>
            </a:r>
            <a:r>
              <a:rPr lang="ru-RU" sz="1800" dirty="0" smtClean="0">
                <a:cs typeface="Times New Roman" pitchFamily="18" charset="0"/>
              </a:rPr>
              <a:t>  </a:t>
            </a:r>
            <a:r>
              <a:rPr lang="ru-RU" sz="1800" dirty="0" smtClean="0">
                <a:cs typeface="Times New Roman" pitchFamily="18" charset="0"/>
              </a:rPr>
              <a:t>На всей  земле он  дарит  женщинам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   </a:t>
            </a:r>
            <a:r>
              <a:rPr lang="ru-RU" sz="1800" dirty="0" smtClean="0">
                <a:cs typeface="Times New Roman" pitchFamily="18" charset="0"/>
              </a:rPr>
              <a:t>Свои  </a:t>
            </a:r>
            <a:r>
              <a:rPr lang="ru-RU" sz="1800" dirty="0" smtClean="0">
                <a:cs typeface="Times New Roman" pitchFamily="18" charset="0"/>
              </a:rPr>
              <a:t>улыбки  и  цветы!</a:t>
            </a:r>
          </a:p>
          <a:p>
            <a:r>
              <a:rPr lang="ru-RU" sz="1800" dirty="0" smtClean="0">
                <a:cs typeface="Times New Roman" pitchFamily="18" charset="0"/>
              </a:rPr>
              <a:t> </a:t>
            </a:r>
          </a:p>
          <a:p>
            <a:r>
              <a:rPr lang="ru-RU" sz="1800" b="1" dirty="0" smtClean="0">
                <a:cs typeface="Times New Roman" pitchFamily="18" charset="0"/>
              </a:rPr>
              <a:t>Ученик </a:t>
            </a:r>
            <a:r>
              <a:rPr lang="ru-RU" sz="1800" b="1" dirty="0" smtClean="0">
                <a:cs typeface="Times New Roman" pitchFamily="18" charset="0"/>
              </a:rPr>
              <a:t>26:</a:t>
            </a:r>
            <a:r>
              <a:rPr lang="ru-RU" sz="1800" dirty="0" smtClean="0">
                <a:cs typeface="Times New Roman" pitchFamily="18" charset="0"/>
              </a:rPr>
              <a:t>           Пусть вам солнце </a:t>
            </a:r>
            <a:r>
              <a:rPr lang="ru-RU" sz="1800" dirty="0" smtClean="0">
                <a:cs typeface="Times New Roman" pitchFamily="18" charset="0"/>
              </a:rPr>
              <a:t> светит </a:t>
            </a:r>
            <a:r>
              <a:rPr lang="ru-RU" sz="1800" dirty="0" smtClean="0">
                <a:cs typeface="Times New Roman" pitchFamily="18" charset="0"/>
              </a:rPr>
              <a:t>ярко-ярко, 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</a:t>
            </a:r>
            <a:r>
              <a:rPr lang="ru-RU" sz="1800" dirty="0" smtClean="0">
                <a:cs typeface="Times New Roman" pitchFamily="18" charset="0"/>
              </a:rPr>
              <a:t>    </a:t>
            </a:r>
            <a:r>
              <a:rPr lang="ru-RU" sz="1800" dirty="0" smtClean="0">
                <a:cs typeface="Times New Roman" pitchFamily="18" charset="0"/>
              </a:rPr>
              <a:t>Пусть </a:t>
            </a:r>
            <a:r>
              <a:rPr lang="ru-RU" sz="1400" dirty="0" smtClean="0">
                <a:cs typeface="Times New Roman" pitchFamily="18" charset="0"/>
              </a:rPr>
              <a:t>щебечут</a:t>
            </a:r>
            <a:r>
              <a:rPr lang="ru-RU" sz="1800" dirty="0" smtClean="0">
                <a:cs typeface="Times New Roman" pitchFamily="18" charset="0"/>
              </a:rPr>
              <a:t> птицы за окном! 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   </a:t>
            </a:r>
            <a:r>
              <a:rPr lang="ru-RU" sz="1800" dirty="0" smtClean="0">
                <a:cs typeface="Times New Roman" pitchFamily="18" charset="0"/>
              </a:rPr>
              <a:t>Чтоб </a:t>
            </a:r>
            <a:r>
              <a:rPr lang="ru-RU" sz="1800" dirty="0" smtClean="0">
                <a:cs typeface="Times New Roman" pitchFamily="18" charset="0"/>
              </a:rPr>
              <a:t>не только день   Восьмое  марта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        </a:t>
            </a:r>
            <a:r>
              <a:rPr lang="ru-RU" sz="1800" dirty="0" smtClean="0">
                <a:cs typeface="Times New Roman" pitchFamily="18" charset="0"/>
              </a:rPr>
              <a:t> </a:t>
            </a:r>
            <a:r>
              <a:rPr lang="ru-RU" sz="1800" dirty="0" smtClean="0">
                <a:cs typeface="Times New Roman" pitchFamily="18" charset="0"/>
              </a:rPr>
              <a:t>Каждый  день  считался  вашим  днем</a:t>
            </a:r>
            <a:r>
              <a:rPr lang="ru-RU" sz="1800" dirty="0" smtClean="0">
                <a:cs typeface="Times New Roman" pitchFamily="18" charset="0"/>
              </a:rPr>
              <a:t>!</a:t>
            </a:r>
          </a:p>
          <a:p>
            <a:endParaRPr lang="ru-RU" sz="1800" dirty="0" smtClean="0">
              <a:cs typeface="Times New Roman" pitchFamily="18" charset="0"/>
            </a:endParaRPr>
          </a:p>
          <a:p>
            <a:r>
              <a:rPr lang="ru-RU" sz="1800" b="1" dirty="0" smtClean="0">
                <a:cs typeface="Times New Roman" pitchFamily="18" charset="0"/>
              </a:rPr>
              <a:t>Под фонограмму (минус) исполняют  песню «Мама»  муз. Ж. </a:t>
            </a:r>
            <a:r>
              <a:rPr lang="ru-RU" sz="1800" b="1" dirty="0" err="1" smtClean="0">
                <a:cs typeface="Times New Roman" pitchFamily="18" charset="0"/>
              </a:rPr>
              <a:t>Буржоа</a:t>
            </a:r>
            <a:r>
              <a:rPr lang="ru-RU" sz="1800" b="1" dirty="0" smtClean="0">
                <a:cs typeface="Times New Roman" pitchFamily="18" charset="0"/>
              </a:rPr>
              <a:t>, сл. Ю. </a:t>
            </a:r>
            <a:r>
              <a:rPr lang="ru-RU" sz="1800" b="1" dirty="0" err="1" smtClean="0">
                <a:cs typeface="Times New Roman" pitchFamily="18" charset="0"/>
              </a:rPr>
              <a:t>Энтина</a:t>
            </a:r>
            <a:r>
              <a:rPr lang="ru-RU" sz="1800" b="1" dirty="0" smtClean="0">
                <a:cs typeface="Times New Roman" pitchFamily="18" charset="0"/>
              </a:rPr>
              <a:t> </a:t>
            </a:r>
            <a:endParaRPr lang="ru-RU" sz="1800" dirty="0" smtClean="0">
              <a:cs typeface="Times New Roman" pitchFamily="18" charset="0"/>
            </a:endParaRPr>
          </a:p>
          <a:p>
            <a:r>
              <a:rPr lang="ru-RU" sz="1800" b="1" dirty="0" smtClean="0">
                <a:cs typeface="Times New Roman" pitchFamily="18" charset="0"/>
              </a:rPr>
              <a:t> </a:t>
            </a:r>
            <a:endParaRPr lang="ru-RU" sz="1800" dirty="0" smtClean="0">
              <a:cs typeface="Times New Roman" pitchFamily="18" charset="0"/>
            </a:endParaRPr>
          </a:p>
          <a:p>
            <a:r>
              <a:rPr lang="ru-RU" sz="1800" b="1" dirty="0" smtClean="0">
                <a:cs typeface="Times New Roman" pitchFamily="18" charset="0"/>
              </a:rPr>
              <a:t>Ученик 27:  </a:t>
            </a:r>
            <a:r>
              <a:rPr lang="ru-RU" sz="1800" dirty="0" smtClean="0">
                <a:cs typeface="Times New Roman" pitchFamily="18" charset="0"/>
              </a:rPr>
              <a:t>Вы нас слушали внимательно, 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Помогали нам старательно. </a:t>
            </a:r>
          </a:p>
          <a:p>
            <a:r>
              <a:rPr lang="ru-RU" sz="1800" dirty="0" smtClean="0">
                <a:cs typeface="Times New Roman" pitchFamily="18" charset="0"/>
              </a:rPr>
              <a:t>                      Спасибо всем вам за внимание! </a:t>
            </a:r>
          </a:p>
          <a:p>
            <a:r>
              <a:rPr lang="ru-RU" sz="1800" b="1" dirty="0" smtClean="0">
                <a:cs typeface="Times New Roman" pitchFamily="18" charset="0"/>
              </a:rPr>
              <a:t>Хором:</a:t>
            </a:r>
            <a:r>
              <a:rPr lang="ru-RU" sz="1800" dirty="0" smtClean="0">
                <a:cs typeface="Times New Roman" pitchFamily="18" charset="0"/>
              </a:rPr>
              <a:t>         Концерт окончен. До свидания!</a:t>
            </a:r>
          </a:p>
          <a:p>
            <a:r>
              <a:rPr lang="ru-RU" sz="1800" dirty="0" smtClean="0">
                <a:cs typeface="Times New Roman" pitchFamily="18" charset="0"/>
              </a:rPr>
              <a:t> </a:t>
            </a:r>
          </a:p>
          <a:p>
            <a:r>
              <a:rPr lang="ru-RU" sz="1800" b="1" dirty="0" smtClean="0">
                <a:cs typeface="Times New Roman" pitchFamily="18" charset="0"/>
              </a:rPr>
              <a:t>Под  музыку  ученики  уходят  со  сцены.</a:t>
            </a:r>
            <a:endParaRPr lang="ru-RU" sz="18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331640"/>
            <a:ext cx="6172200" cy="710116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 СЦЕНАРИЙ </a:t>
            </a:r>
            <a:r>
              <a:rPr lang="ru-RU" b="1" dirty="0" smtClean="0"/>
              <a:t>ПРАЗДНИКА  </a:t>
            </a:r>
            <a:r>
              <a:rPr lang="ru-RU" b="1" dirty="0" smtClean="0"/>
              <a:t>«8 Марта»</a:t>
            </a:r>
          </a:p>
          <a:p>
            <a:r>
              <a:rPr lang="ru-RU" b="1" dirty="0" smtClean="0"/>
              <a:t>Цели:</a:t>
            </a:r>
            <a:endParaRPr lang="ru-RU" dirty="0" smtClean="0"/>
          </a:p>
          <a:p>
            <a:r>
              <a:rPr lang="ru-RU" dirty="0" smtClean="0"/>
              <a:t>1. Воспитание  и  пропаганда  семейных  ценностей.</a:t>
            </a:r>
          </a:p>
          <a:p>
            <a:r>
              <a:rPr lang="ru-RU" dirty="0" smtClean="0"/>
              <a:t>2. Воспитание  в  учащихся  музыкальной  культуры,  как  части  всей их  духовной  культуры.</a:t>
            </a:r>
          </a:p>
          <a:p>
            <a:r>
              <a:rPr lang="ru-RU" dirty="0" smtClean="0"/>
              <a:t>3. Воспитание  толерантности  в  многонациональной  республике  путем исполнения  музыкальных  и  литературных номеров  на  двух  государственных  языках.</a:t>
            </a:r>
          </a:p>
          <a:p>
            <a:r>
              <a:rPr lang="ru-RU" dirty="0" smtClean="0"/>
              <a:t>4</a:t>
            </a:r>
            <a:r>
              <a:rPr lang="ru-RU" dirty="0" smtClean="0"/>
              <a:t>. </a:t>
            </a:r>
            <a:r>
              <a:rPr lang="ru-RU" dirty="0" smtClean="0"/>
              <a:t>Показать работу в  учебном  году.</a:t>
            </a:r>
          </a:p>
          <a:p>
            <a:r>
              <a:rPr lang="ru-RU" dirty="0" smtClean="0"/>
              <a:t>. </a:t>
            </a:r>
          </a:p>
          <a:p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 1. Создать  атмосферу  весеннего  праздника для  детей  и  родителей.</a:t>
            </a:r>
          </a:p>
          <a:p>
            <a:r>
              <a:rPr lang="ru-RU" dirty="0" smtClean="0"/>
              <a:t>2. Соединить  в  единое  целое  музыкальные  и  литературные  номера.</a:t>
            </a:r>
          </a:p>
          <a:p>
            <a:r>
              <a:rPr lang="ru-RU" dirty="0" smtClean="0"/>
              <a:t>3. Привлечь  к  участию  в  концерте  всех учеников.</a:t>
            </a:r>
          </a:p>
          <a:p>
            <a:r>
              <a:rPr lang="ru-RU" dirty="0" smtClean="0"/>
              <a:t>4. Показать  многостороннее  развитие  детей.</a:t>
            </a:r>
          </a:p>
          <a:p>
            <a:r>
              <a:rPr lang="ru-RU" dirty="0" smtClean="0"/>
              <a:t>5. Организовать  художественно-обучающее  общение  участников  концерта  по  поводу  и  средствами  музыкального  искусства,  приводящее  к  решению  поставленных  учебно-воспитательных задач.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Организационные вопросы проведения концерта:</a:t>
            </a:r>
            <a:endParaRPr lang="ru-RU" dirty="0" smtClean="0"/>
          </a:p>
          <a:p>
            <a:r>
              <a:rPr lang="ru-RU" dirty="0" smtClean="0"/>
              <a:t>1. Разработка сценария «8 Марта» с учетом возрастных особенностей детей.</a:t>
            </a:r>
          </a:p>
          <a:p>
            <a:r>
              <a:rPr lang="ru-RU" dirty="0" smtClean="0"/>
              <a:t>2. Распределение  слов   между  участниками  концерта.</a:t>
            </a:r>
          </a:p>
          <a:p>
            <a:r>
              <a:rPr lang="ru-RU" dirty="0" smtClean="0"/>
              <a:t>3. Подбор  костюмов.</a:t>
            </a:r>
          </a:p>
          <a:p>
            <a:r>
              <a:rPr lang="ru-RU" dirty="0" smtClean="0"/>
              <a:t>4. Оформление  сцены  для  проведения  концерта.</a:t>
            </a:r>
          </a:p>
          <a:p>
            <a:r>
              <a:rPr lang="ru-RU" dirty="0" smtClean="0"/>
              <a:t>5. Разучивание   текста  сценария  индивидуально  и  по  группам.</a:t>
            </a:r>
          </a:p>
          <a:p>
            <a:r>
              <a:rPr lang="ru-RU" dirty="0" smtClean="0"/>
              <a:t>6. Проведение   репетиций  концерта.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Оборудование:</a:t>
            </a:r>
            <a:r>
              <a:rPr lang="ru-RU" dirty="0" smtClean="0"/>
              <a:t> </a:t>
            </a:r>
          </a:p>
          <a:p>
            <a:r>
              <a:rPr lang="ru-RU" dirty="0" smtClean="0"/>
              <a:t> Акустическая  система,  фортепиано, ноутбук, магнитофон </a:t>
            </a:r>
            <a:r>
              <a:rPr lang="ru-RU" dirty="0" smtClean="0"/>
              <a:t>, фонограммы  </a:t>
            </a:r>
            <a:r>
              <a:rPr lang="ru-RU" dirty="0" smtClean="0"/>
              <a:t>песен  и  музыкальных  фрагментов.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619672"/>
            <a:ext cx="6172200" cy="681312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b="1" dirty="0" smtClean="0"/>
              <a:t>Ход  праздника:</a:t>
            </a:r>
            <a:r>
              <a:rPr lang="ru-RU" dirty="0" smtClean="0"/>
              <a:t>  </a:t>
            </a:r>
          </a:p>
          <a:p>
            <a:r>
              <a:rPr lang="ru-RU" b="1" dirty="0" smtClean="0"/>
              <a:t>Под  фонограмму нарядные  дети  выходят  на сцену и занимают свои места.</a:t>
            </a:r>
            <a:endParaRPr lang="ru-RU" dirty="0" smtClean="0"/>
          </a:p>
          <a:p>
            <a:r>
              <a:rPr lang="ru-RU" b="1" dirty="0" smtClean="0"/>
              <a:t>Под фонограмму (минус) исполняют  песню «Песенка капель» на муз. В. Алексеева, сл. М. Филатовой 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Хором:   </a:t>
            </a:r>
            <a:r>
              <a:rPr lang="ru-RU" dirty="0" smtClean="0"/>
              <a:t>Дорогие мамы, примите от нас в подарок это выступление!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 1:</a:t>
            </a:r>
            <a:r>
              <a:rPr lang="ru-RU" dirty="0" smtClean="0"/>
              <a:t>      С праздником весенним </a:t>
            </a:r>
          </a:p>
          <a:p>
            <a:r>
              <a:rPr lang="ru-RU" dirty="0" smtClean="0"/>
              <a:t>                          В светлый этот час, </a:t>
            </a:r>
          </a:p>
          <a:p>
            <a:r>
              <a:rPr lang="ru-RU" dirty="0" smtClean="0"/>
              <a:t>                          Мамочки родные, </a:t>
            </a:r>
          </a:p>
          <a:p>
            <a:r>
              <a:rPr lang="ru-RU" dirty="0" smtClean="0"/>
              <a:t>                          Поздравляем вас!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2:</a:t>
            </a:r>
            <a:r>
              <a:rPr lang="ru-RU" dirty="0" smtClean="0"/>
              <a:t>    Весна шагает по дворам </a:t>
            </a:r>
          </a:p>
          <a:p>
            <a:r>
              <a:rPr lang="ru-RU" dirty="0" smtClean="0"/>
              <a:t>                      В лучах тепла и света. </a:t>
            </a:r>
          </a:p>
          <a:p>
            <a:r>
              <a:rPr lang="ru-RU" dirty="0" smtClean="0"/>
              <a:t>                      Сегодня праздник наших мам, </a:t>
            </a:r>
          </a:p>
          <a:p>
            <a:r>
              <a:rPr lang="ru-RU" dirty="0" smtClean="0"/>
              <a:t>                      И нам приятно это!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3:</a:t>
            </a:r>
            <a:r>
              <a:rPr lang="ru-RU" dirty="0" smtClean="0"/>
              <a:t>    Этот праздник послушанья, </a:t>
            </a:r>
          </a:p>
          <a:p>
            <a:r>
              <a:rPr lang="ru-RU" dirty="0" smtClean="0"/>
              <a:t>                      Поздравленья и цветов. </a:t>
            </a:r>
          </a:p>
          <a:p>
            <a:r>
              <a:rPr lang="ru-RU" dirty="0" smtClean="0"/>
              <a:t>                      Прилежанья, обожанья, </a:t>
            </a:r>
          </a:p>
          <a:p>
            <a:r>
              <a:rPr lang="ru-RU" dirty="0" smtClean="0"/>
              <a:t>                      Праздник самых лучших слов! 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4:</a:t>
            </a:r>
            <a:r>
              <a:rPr lang="ru-RU" dirty="0" smtClean="0"/>
              <a:t>     Капли солнечного света </a:t>
            </a:r>
          </a:p>
          <a:p>
            <a:r>
              <a:rPr lang="ru-RU" dirty="0" smtClean="0"/>
              <a:t>                      Мы несем сегодня в дом, </a:t>
            </a:r>
          </a:p>
          <a:p>
            <a:r>
              <a:rPr lang="ru-RU" dirty="0" smtClean="0"/>
              <a:t>                      Дарим бабушкам и мамам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Хором:</a:t>
            </a:r>
            <a:r>
              <a:rPr lang="ru-RU" dirty="0" smtClean="0"/>
              <a:t>        Поздравляем  с  женским  днем!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475656"/>
            <a:ext cx="6172200" cy="6957144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r>
              <a:rPr lang="ru-RU" b="1" dirty="0" smtClean="0"/>
              <a:t>Ученик </a:t>
            </a:r>
            <a:r>
              <a:rPr lang="ru-RU" b="1" dirty="0" smtClean="0"/>
              <a:t>5:</a:t>
            </a:r>
            <a:r>
              <a:rPr lang="ru-RU" dirty="0" smtClean="0"/>
              <a:t>    Маму любят все на свете,</a:t>
            </a:r>
          </a:p>
          <a:p>
            <a:r>
              <a:rPr lang="ru-RU" dirty="0" smtClean="0"/>
              <a:t>                      Мама — первый друг!</a:t>
            </a:r>
          </a:p>
          <a:p>
            <a:r>
              <a:rPr lang="ru-RU" dirty="0" smtClean="0"/>
              <a:t>                      Любят   мам  не  только дети,</a:t>
            </a:r>
          </a:p>
          <a:p>
            <a:r>
              <a:rPr lang="ru-RU" dirty="0" smtClean="0"/>
              <a:t>                      Любят  все  вокруг!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6:</a:t>
            </a:r>
            <a:r>
              <a:rPr lang="ru-RU" dirty="0" smtClean="0"/>
              <a:t>     Ночью темной  мне  светло, </a:t>
            </a:r>
          </a:p>
          <a:p>
            <a:r>
              <a:rPr lang="ru-RU" dirty="0" smtClean="0"/>
              <a:t>                       В день морозный мне тепло, </a:t>
            </a:r>
          </a:p>
          <a:p>
            <a:r>
              <a:rPr lang="ru-RU" dirty="0" smtClean="0"/>
              <a:t>                       Если мама рядом, </a:t>
            </a:r>
          </a:p>
          <a:p>
            <a:r>
              <a:rPr lang="ru-RU" dirty="0" smtClean="0"/>
              <a:t>                       Смотрит нежным взглядом.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7:</a:t>
            </a:r>
            <a:r>
              <a:rPr lang="ru-RU" dirty="0" smtClean="0"/>
              <a:t>    Солнца ярче для меня – мама! 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8:</a:t>
            </a:r>
            <a:r>
              <a:rPr lang="ru-RU" dirty="0" smtClean="0"/>
              <a:t>     Мир и счастье для меня - мама! 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9:</a:t>
            </a:r>
            <a:r>
              <a:rPr lang="ru-RU" dirty="0" smtClean="0"/>
              <a:t>     Шум   ветвей, цветы   полей – мама!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10:</a:t>
            </a:r>
            <a:r>
              <a:rPr lang="ru-RU" dirty="0" smtClean="0"/>
              <a:t>   Зов  летящих   журавлей – мама! 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b="1" dirty="0" smtClean="0"/>
              <a:t>Ученик 11:</a:t>
            </a:r>
            <a:r>
              <a:rPr lang="ru-RU" dirty="0" smtClean="0"/>
              <a:t>    В   роднике   чиста   вода – мама!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Под фонограмму (минус) исполняют  песню «Самая хорошая» на муз. В. Иванникова, сл. О. Фадеевой 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               Стихотворение Э.Успенского “Если был бы я девчонкой”( читают мальчики)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 12:</a:t>
            </a:r>
            <a:r>
              <a:rPr lang="ru-RU" dirty="0" smtClean="0"/>
              <a:t>          Если был бы я девчонкой,</a:t>
            </a:r>
          </a:p>
          <a:p>
            <a:r>
              <a:rPr lang="ru-RU" dirty="0" smtClean="0"/>
              <a:t>                               Я бы время не терял: </a:t>
            </a:r>
          </a:p>
          <a:p>
            <a:r>
              <a:rPr lang="ru-RU" dirty="0" smtClean="0"/>
              <a:t>                               Я б на улице не прыгал, </a:t>
            </a:r>
          </a:p>
          <a:p>
            <a:r>
              <a:rPr lang="ru-RU" dirty="0" smtClean="0"/>
              <a:t>                              Я б рубашки постирал.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115616"/>
            <a:ext cx="6172200" cy="7317184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r>
              <a:rPr lang="ru-RU" b="1" dirty="0" smtClean="0"/>
              <a:t>Ученик  </a:t>
            </a:r>
            <a:r>
              <a:rPr lang="ru-RU" b="1" dirty="0" smtClean="0"/>
              <a:t>13:</a:t>
            </a:r>
            <a:r>
              <a:rPr lang="ru-RU" dirty="0" smtClean="0"/>
              <a:t>          Я бы вымыл в кухне пол, </a:t>
            </a:r>
          </a:p>
          <a:p>
            <a:r>
              <a:rPr lang="ru-RU" dirty="0" smtClean="0"/>
              <a:t>                                Я бы в комнате подмёл.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 14:</a:t>
            </a:r>
            <a:r>
              <a:rPr lang="ru-RU" dirty="0" smtClean="0"/>
              <a:t>           Перемыл бы чашки, ложки,</a:t>
            </a:r>
          </a:p>
          <a:p>
            <a:r>
              <a:rPr lang="ru-RU" dirty="0" smtClean="0"/>
              <a:t>                                Сам начистил бы картошки.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15:            </a:t>
            </a:r>
            <a:r>
              <a:rPr lang="ru-RU" dirty="0" smtClean="0"/>
              <a:t>Все  свои  игрушки сам</a:t>
            </a:r>
          </a:p>
          <a:p>
            <a:r>
              <a:rPr lang="ru-RU" dirty="0" smtClean="0"/>
              <a:t>                                Я б расставил по местам.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16:</a:t>
            </a:r>
            <a:r>
              <a:rPr lang="ru-RU" dirty="0" smtClean="0"/>
              <a:t>           Отчего я не девчонка? </a:t>
            </a:r>
          </a:p>
          <a:p>
            <a:r>
              <a:rPr lang="ru-RU" dirty="0" smtClean="0"/>
              <a:t>                               Я бы маме так помог!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17:</a:t>
            </a:r>
            <a:r>
              <a:rPr lang="ru-RU" dirty="0" smtClean="0"/>
              <a:t>            Мама сразу бы сказала: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Хором: </a:t>
            </a:r>
            <a:r>
              <a:rPr lang="ru-RU" dirty="0" smtClean="0"/>
              <a:t>                 “Молодчина ты, сынок</a:t>
            </a:r>
            <a:r>
              <a:rPr lang="ru-RU" dirty="0" smtClean="0"/>
              <a:t>!”</a:t>
            </a:r>
          </a:p>
          <a:p>
            <a:endParaRPr lang="ru-RU" dirty="0" smtClean="0"/>
          </a:p>
          <a:p>
            <a:r>
              <a:rPr lang="ru-RU" b="1" dirty="0" smtClean="0"/>
              <a:t>Под аккомпанемент фортепиано  исполняются   ЧАСТУШКИ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1.Дорогие наши мамы, </a:t>
            </a:r>
          </a:p>
          <a:p>
            <a:r>
              <a:rPr lang="ru-RU" dirty="0" smtClean="0"/>
              <a:t>   Мы частушки вам споем. </a:t>
            </a:r>
          </a:p>
          <a:p>
            <a:r>
              <a:rPr lang="ru-RU" dirty="0" smtClean="0"/>
              <a:t>   Поздравляем с 8 Марта </a:t>
            </a:r>
          </a:p>
          <a:p>
            <a:r>
              <a:rPr lang="ru-RU" dirty="0" smtClean="0"/>
              <a:t>   И привет большой вам шлём. 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2 .Чтобы мама удивилась,</a:t>
            </a:r>
          </a:p>
          <a:p>
            <a:r>
              <a:rPr lang="ru-RU" dirty="0" smtClean="0"/>
              <a:t>   Мы готовили обед,</a:t>
            </a:r>
          </a:p>
          <a:p>
            <a:r>
              <a:rPr lang="ru-RU" dirty="0" smtClean="0"/>
              <a:t>   Почему-то даже кошка</a:t>
            </a:r>
          </a:p>
          <a:p>
            <a:r>
              <a:rPr lang="ru-RU" dirty="0" smtClean="0"/>
              <a:t>   Убежала от котлет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dirty="0" smtClean="0"/>
              <a:t>3. У меня сестрёнка – чудо!</a:t>
            </a:r>
          </a:p>
          <a:p>
            <a:r>
              <a:rPr lang="ru-RU" dirty="0" smtClean="0"/>
              <a:t>    Лихо моет всю посуду </a:t>
            </a:r>
          </a:p>
          <a:p>
            <a:r>
              <a:rPr lang="ru-RU" dirty="0" smtClean="0"/>
              <a:t>    Я   ей  тоже  помогаю </a:t>
            </a:r>
          </a:p>
          <a:p>
            <a:r>
              <a:rPr lang="ru-RU" dirty="0" smtClean="0"/>
              <a:t>    Все  осколки собираю.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043608"/>
            <a:ext cx="6172200" cy="738919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4. Подгорели  суп  и  каша,</a:t>
            </a:r>
          </a:p>
          <a:p>
            <a:r>
              <a:rPr lang="ru-RU" dirty="0" smtClean="0"/>
              <a:t>   Соль  насыпана  в  компот, </a:t>
            </a:r>
          </a:p>
          <a:p>
            <a:r>
              <a:rPr lang="ru-RU" dirty="0" smtClean="0"/>
              <a:t>   Как  пришла  с  работы  мама, </a:t>
            </a:r>
          </a:p>
          <a:p>
            <a:r>
              <a:rPr lang="ru-RU" dirty="0" smtClean="0"/>
              <a:t>   Было  много   ей   хлопот! 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5.  В кухне веник я нашёл </a:t>
            </a:r>
          </a:p>
          <a:p>
            <a:r>
              <a:rPr lang="ru-RU" dirty="0" smtClean="0"/>
              <a:t>     И квартиру всю подмёл, </a:t>
            </a:r>
          </a:p>
          <a:p>
            <a:r>
              <a:rPr lang="ru-RU" dirty="0" smtClean="0"/>
              <a:t>     Но осталось от него </a:t>
            </a:r>
          </a:p>
          <a:p>
            <a:r>
              <a:rPr lang="ru-RU" dirty="0" smtClean="0"/>
              <a:t>     Три соломинки всего! 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 18:   </a:t>
            </a:r>
            <a:r>
              <a:rPr lang="ru-RU" dirty="0" smtClean="0"/>
              <a:t>                                 Коли был бы я девчонкой, </a:t>
            </a:r>
          </a:p>
          <a:p>
            <a:r>
              <a:rPr lang="ru-RU" dirty="0" smtClean="0"/>
              <a:t>                                                         А потом бы постарел, </a:t>
            </a:r>
          </a:p>
          <a:p>
            <a:r>
              <a:rPr lang="ru-RU" dirty="0" smtClean="0"/>
              <a:t>                                                         То, когда бы стал бабулей, </a:t>
            </a:r>
          </a:p>
          <a:p>
            <a:r>
              <a:rPr lang="ru-RU" dirty="0" smtClean="0"/>
              <a:t>                                                         Никогда бы не скрипел.</a:t>
            </a:r>
          </a:p>
          <a:p>
            <a:r>
              <a:rPr lang="ru-RU" dirty="0" smtClean="0"/>
              <a:t>                                                         Внуков я бы не ругал, </a:t>
            </a:r>
          </a:p>
          <a:p>
            <a:r>
              <a:rPr lang="ru-RU" dirty="0" smtClean="0"/>
              <a:t>                                                          А лишь только баловал. </a:t>
            </a:r>
          </a:p>
          <a:p>
            <a:r>
              <a:rPr lang="ru-RU" dirty="0" smtClean="0"/>
              <a:t>                                                          И уверен: был бы я </a:t>
            </a:r>
          </a:p>
          <a:p>
            <a:r>
              <a:rPr lang="ru-RU" dirty="0" smtClean="0"/>
              <a:t>                                                          Ну как бабушка моя! </a:t>
            </a:r>
          </a:p>
          <a:p>
            <a:r>
              <a:rPr lang="ru-RU" b="1" dirty="0" smtClean="0"/>
              <a:t>Ученик 19:</a:t>
            </a:r>
            <a:r>
              <a:rPr lang="ru-RU" dirty="0" smtClean="0"/>
              <a:t>                                     Мы очень любим бабушку,</a:t>
            </a:r>
          </a:p>
          <a:p>
            <a:r>
              <a:rPr lang="ru-RU" dirty="0" smtClean="0"/>
              <a:t>                                                         Мы очень дружим с ней.</a:t>
            </a:r>
          </a:p>
          <a:p>
            <a:r>
              <a:rPr lang="ru-RU" dirty="0" smtClean="0"/>
              <a:t>                                                         С хорошей, доброй бабушкой</a:t>
            </a:r>
          </a:p>
          <a:p>
            <a:r>
              <a:rPr lang="ru-RU" dirty="0" smtClean="0"/>
              <a:t>                                                         Ребятам веселей!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20:</a:t>
            </a:r>
            <a:r>
              <a:rPr lang="ru-RU" dirty="0" smtClean="0"/>
              <a:t>                       Много у бабушки с нами хлопот</a:t>
            </a:r>
          </a:p>
          <a:p>
            <a:r>
              <a:rPr lang="ru-RU" dirty="0" smtClean="0"/>
              <a:t>                                          – Варит нам бабушка сладкий компот, </a:t>
            </a:r>
          </a:p>
          <a:p>
            <a:r>
              <a:rPr lang="ru-RU" dirty="0" smtClean="0"/>
              <a:t>                                            Шапочки тёплые надо связать, </a:t>
            </a:r>
          </a:p>
          <a:p>
            <a:r>
              <a:rPr lang="ru-RU" dirty="0" smtClean="0"/>
              <a:t>                                            Сказку весёлую нам рассказать. </a:t>
            </a:r>
          </a:p>
          <a:p>
            <a:r>
              <a:rPr lang="ru-RU" b="1" dirty="0" smtClean="0"/>
              <a:t>Ученик 21:</a:t>
            </a:r>
            <a:r>
              <a:rPr lang="ru-RU" dirty="0" smtClean="0"/>
              <a:t>                       Трудится бабушка целые дни </a:t>
            </a:r>
          </a:p>
          <a:p>
            <a:r>
              <a:rPr lang="ru-RU" dirty="0" smtClean="0"/>
              <a:t>                                            Бабушка, милая,  сядь,  отдохни! </a:t>
            </a:r>
          </a:p>
          <a:p>
            <a:r>
              <a:rPr lang="ru-RU" dirty="0" smtClean="0"/>
              <a:t>                                            Мы тебе песенку нашу споём… </a:t>
            </a:r>
          </a:p>
          <a:p>
            <a:r>
              <a:rPr lang="ru-RU" dirty="0" smtClean="0"/>
              <a:t>                                            Дружно мы с бабушкой милой живём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b="1" dirty="0" smtClean="0"/>
              <a:t> Под фонограмму (минус) исполняют  песню на муз. В. </a:t>
            </a:r>
            <a:r>
              <a:rPr lang="ru-RU" b="1" dirty="0" err="1" smtClean="0"/>
              <a:t>Шаинского</a:t>
            </a:r>
            <a:r>
              <a:rPr lang="ru-RU" b="1" dirty="0" smtClean="0"/>
              <a:t>, сл. М. </a:t>
            </a:r>
            <a:r>
              <a:rPr lang="ru-RU" b="1" dirty="0" err="1" smtClean="0"/>
              <a:t>Танича</a:t>
            </a:r>
            <a:r>
              <a:rPr lang="ru-RU" b="1" dirty="0" smtClean="0"/>
              <a:t> «Песенка про бабушку».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048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656" y="1043608"/>
            <a:ext cx="6172200" cy="743633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 </a:t>
            </a:r>
          </a:p>
          <a:p>
            <a:r>
              <a:rPr lang="ru-RU" b="1" dirty="0" smtClean="0"/>
              <a:t>Ученик 22</a:t>
            </a:r>
            <a:r>
              <a:rPr lang="ru-RU" dirty="0" smtClean="0"/>
              <a:t>:                        Что за шум и тарарам?</a:t>
            </a:r>
          </a:p>
          <a:p>
            <a:r>
              <a:rPr lang="ru-RU" dirty="0" smtClean="0"/>
              <a:t>                                            Кто-то в гости рвется к нам!</a:t>
            </a:r>
          </a:p>
          <a:p>
            <a:r>
              <a:rPr lang="ru-RU" dirty="0" smtClean="0"/>
              <a:t>                                            Что ж, тихонько посидим.</a:t>
            </a:r>
          </a:p>
          <a:p>
            <a:r>
              <a:rPr lang="ru-RU" dirty="0" smtClean="0"/>
              <a:t>                                            Кто же это? Поглядим!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Под фонограмму  «Куплеты </a:t>
            </a:r>
            <a:r>
              <a:rPr lang="ru-RU" b="1" dirty="0" err="1" smtClean="0"/>
              <a:t>Бабок-Ёжек</a:t>
            </a:r>
            <a:r>
              <a:rPr lang="ru-RU" b="1" dirty="0" smtClean="0"/>
              <a:t>» верхом на метле «влетает» Баба Яга</a:t>
            </a:r>
            <a:r>
              <a:rPr lang="ru-RU" b="1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Баба  </a:t>
            </a:r>
            <a:r>
              <a:rPr lang="ru-RU" b="1" dirty="0" smtClean="0"/>
              <a:t>Яга:</a:t>
            </a:r>
            <a:endParaRPr lang="ru-RU" b="1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  темной  чаще  на  опушке</a:t>
            </a:r>
          </a:p>
          <a:p>
            <a:r>
              <a:rPr lang="ru-RU" dirty="0" smtClean="0"/>
              <a:t>Я живу  в  своей  избушке.</a:t>
            </a:r>
          </a:p>
          <a:p>
            <a:r>
              <a:rPr lang="ru-RU" dirty="0" smtClean="0"/>
              <a:t>Я  умею  колдовать,</a:t>
            </a:r>
          </a:p>
          <a:p>
            <a:r>
              <a:rPr lang="ru-RU" dirty="0" smtClean="0"/>
              <a:t>Лихо  на  метле  летать.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Вижу, здесь полно ребят…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Значит, я не зря плутала!</a:t>
            </a:r>
          </a:p>
          <a:p>
            <a:r>
              <a:rPr lang="ru-RU" dirty="0" smtClean="0"/>
              <a:t>Значит, я туда попала!</a:t>
            </a:r>
          </a:p>
          <a:p>
            <a:r>
              <a:rPr lang="ru-RU" dirty="0" smtClean="0"/>
              <a:t>Здравствуйте, ребятишки,</a:t>
            </a:r>
          </a:p>
          <a:p>
            <a:r>
              <a:rPr lang="ru-RU" dirty="0" smtClean="0"/>
              <a:t>Девчонки и мальчишки!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Говорил мне Леший-брат: —</a:t>
            </a:r>
          </a:p>
          <a:p>
            <a:r>
              <a:rPr lang="ru-RU" dirty="0" smtClean="0"/>
              <a:t>Скоро  праздник   у  ребят!</a:t>
            </a:r>
          </a:p>
          <a:p>
            <a:r>
              <a:rPr lang="ru-RU" dirty="0" smtClean="0"/>
              <a:t>Дети  там  Весну   встречают,</a:t>
            </a:r>
          </a:p>
          <a:p>
            <a:r>
              <a:rPr lang="ru-RU" dirty="0" smtClean="0"/>
              <a:t>С  праздником   всех  поздравляют: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Бабушек, девчонок, мам…</a:t>
            </a:r>
          </a:p>
          <a:p>
            <a:r>
              <a:rPr lang="ru-RU" dirty="0" smtClean="0"/>
              <a:t>А  тебя  не  будет  там!</a:t>
            </a:r>
          </a:p>
          <a:p>
            <a:r>
              <a:rPr lang="ru-RU" dirty="0" smtClean="0"/>
              <a:t>Вы  ж  меня  не  пригласили,</a:t>
            </a:r>
          </a:p>
          <a:p>
            <a:r>
              <a:rPr lang="ru-RU" dirty="0" smtClean="0"/>
              <a:t>Про   </a:t>
            </a:r>
            <a:r>
              <a:rPr lang="ru-RU" dirty="0" err="1" smtClean="0"/>
              <a:t>кра</a:t>
            </a:r>
            <a:r>
              <a:rPr lang="ru-RU" dirty="0" smtClean="0"/>
              <a:t> - </a:t>
            </a:r>
            <a:r>
              <a:rPr lang="ru-RU" dirty="0" err="1" smtClean="0"/>
              <a:t>са</a:t>
            </a:r>
            <a:r>
              <a:rPr lang="ru-RU" dirty="0" smtClean="0"/>
              <a:t>- </a:t>
            </a:r>
            <a:r>
              <a:rPr lang="ru-RU" dirty="0" err="1" smtClean="0"/>
              <a:t>ви</a:t>
            </a:r>
            <a:r>
              <a:rPr lang="ru-RU" dirty="0" smtClean="0"/>
              <a:t> – </a:t>
            </a:r>
            <a:r>
              <a:rPr lang="ru-RU" dirty="0" err="1" smtClean="0"/>
              <a:t>цу</a:t>
            </a:r>
            <a:r>
              <a:rPr lang="ru-RU" dirty="0" smtClean="0"/>
              <a:t>   забыли! (Показывает на себя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1043608"/>
            <a:ext cx="6172200" cy="7389192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Я   </a:t>
            </a:r>
            <a:r>
              <a:rPr lang="ru-RU" dirty="0" smtClean="0"/>
              <a:t>обиды  не  прощу,</a:t>
            </a:r>
          </a:p>
          <a:p>
            <a:r>
              <a:rPr lang="ru-RU" dirty="0" smtClean="0"/>
              <a:t>Я  сейчас  вам отомщу!</a:t>
            </a:r>
          </a:p>
          <a:p>
            <a:r>
              <a:rPr lang="ru-RU" dirty="0" smtClean="0"/>
              <a:t>Ух! Я  веселье отменяю,</a:t>
            </a:r>
          </a:p>
          <a:p>
            <a:r>
              <a:rPr lang="ru-RU" dirty="0" smtClean="0"/>
              <a:t>Всех   отсюда  выгоняю!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(Грозит ребятам, пугает их).</a:t>
            </a:r>
          </a:p>
          <a:p>
            <a:r>
              <a:rPr lang="ru-RU" b="1" dirty="0" smtClean="0"/>
              <a:t>Ученик 23: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Перестань, Яга,  сердиться!</a:t>
            </a:r>
          </a:p>
          <a:p>
            <a:r>
              <a:rPr lang="ru-RU" dirty="0" smtClean="0"/>
              <a:t>Ну,  куда  это  годится?</a:t>
            </a:r>
          </a:p>
          <a:p>
            <a:r>
              <a:rPr lang="ru-RU" dirty="0" smtClean="0"/>
              <a:t>Да  не трать  ты  силы  зря,</a:t>
            </a:r>
          </a:p>
          <a:p>
            <a:r>
              <a:rPr lang="ru-RU" dirty="0" smtClean="0"/>
              <a:t>Не  боимся  мы  тебя!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Баба  Яга: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Ах, меня   вы  не  боитесь?</a:t>
            </a:r>
          </a:p>
          <a:p>
            <a:r>
              <a:rPr lang="ru-RU" dirty="0" smtClean="0"/>
              <a:t>Хорошо, тогда   держитесь!</a:t>
            </a:r>
          </a:p>
          <a:p>
            <a:r>
              <a:rPr lang="ru-RU" dirty="0" smtClean="0"/>
              <a:t>Я   сейчас   как   закричу (кричит),</a:t>
            </a:r>
          </a:p>
          <a:p>
            <a:r>
              <a:rPr lang="ru-RU" dirty="0" smtClean="0"/>
              <a:t>Как  метлою   застучу (стучит).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И   Весну  к   вам   не  пущу —</a:t>
            </a:r>
          </a:p>
          <a:p>
            <a:r>
              <a:rPr lang="ru-RU" dirty="0" smtClean="0"/>
              <a:t>Злую   скуку   напущу!</a:t>
            </a:r>
          </a:p>
          <a:p>
            <a:r>
              <a:rPr lang="ru-RU" dirty="0" smtClean="0"/>
              <a:t>Мы  со   скукою  друзья,</a:t>
            </a:r>
          </a:p>
          <a:p>
            <a:r>
              <a:rPr lang="ru-RU" dirty="0" smtClean="0"/>
              <a:t>Нас   развеселить  нельзя!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Скука  вам  не  даст  смеяться,</a:t>
            </a:r>
          </a:p>
          <a:p>
            <a:r>
              <a:rPr lang="ru-RU" dirty="0" smtClean="0"/>
              <a:t>Бегать,  прыгать,  кувыркаться…</a:t>
            </a:r>
          </a:p>
          <a:p>
            <a:r>
              <a:rPr lang="ru-RU" dirty="0" smtClean="0"/>
              <a:t>Вам   Весну  не  раздобыть,</a:t>
            </a:r>
          </a:p>
          <a:p>
            <a:r>
              <a:rPr lang="ru-RU" dirty="0" smtClean="0"/>
              <a:t>Вам   Весну   не   разбудить!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Ну   а   без   Весны, все  знают,</a:t>
            </a:r>
          </a:p>
          <a:p>
            <a:r>
              <a:rPr lang="ru-RU" dirty="0" smtClean="0"/>
              <a:t>Мамин  праздник  не  бывает!  Вот!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971600"/>
            <a:ext cx="6172200" cy="7461200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r>
              <a:rPr lang="ru-RU" b="1" dirty="0" smtClean="0"/>
              <a:t>Ученик </a:t>
            </a:r>
            <a:r>
              <a:rPr lang="ru-RU" b="1" dirty="0" smtClean="0"/>
              <a:t>24:</a:t>
            </a:r>
            <a:r>
              <a:rPr lang="ru-RU" dirty="0" smtClean="0"/>
              <a:t>                           Развеселый     мы    народ,</a:t>
            </a:r>
          </a:p>
          <a:p>
            <a:r>
              <a:rPr lang="ru-RU" dirty="0" smtClean="0"/>
              <a:t>                                               Гоним   скуку   из   ворот!</a:t>
            </a:r>
          </a:p>
          <a:p>
            <a:r>
              <a:rPr lang="ru-RU" dirty="0" smtClean="0"/>
              <a:t>                                                Если   только   захотим,</a:t>
            </a:r>
          </a:p>
          <a:p>
            <a:r>
              <a:rPr lang="ru-RU" dirty="0" smtClean="0"/>
              <a:t>                                                Вмиг   тебя   развеселим!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Баба  Яга:</a:t>
            </a:r>
            <a:r>
              <a:rPr lang="ru-RU" dirty="0" smtClean="0"/>
              <a:t>              Выходите, выходите!</a:t>
            </a:r>
          </a:p>
          <a:p>
            <a:r>
              <a:rPr lang="ru-RU" dirty="0" smtClean="0"/>
              <a:t>                                 Пойте, пойте, но   смотрите:</a:t>
            </a:r>
          </a:p>
          <a:p>
            <a:r>
              <a:rPr lang="ru-RU" dirty="0" smtClean="0"/>
              <a:t>                                 Чтоб   могла   я    засмеяться,</a:t>
            </a:r>
          </a:p>
          <a:p>
            <a:r>
              <a:rPr lang="ru-RU" dirty="0" smtClean="0"/>
              <a:t>                                 Вам   придется   постараться</a:t>
            </a:r>
            <a:r>
              <a:rPr lang="ru-RU" dirty="0" smtClean="0"/>
              <a:t>!</a:t>
            </a:r>
          </a:p>
          <a:p>
            <a:endParaRPr lang="ru-RU" dirty="0" smtClean="0"/>
          </a:p>
          <a:p>
            <a:r>
              <a:rPr lang="ru-RU" b="1" dirty="0" smtClean="0"/>
              <a:t>           Под аккомпанемент фортепиано  исполняются   </a:t>
            </a:r>
            <a:r>
              <a:rPr lang="ru-RU" b="1" dirty="0" smtClean="0"/>
              <a:t>             ЧАСТУШКИ</a:t>
            </a:r>
            <a:endParaRPr lang="ru-RU" b="1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                           Ученики:</a:t>
            </a:r>
            <a:r>
              <a:rPr lang="ru-RU" dirty="0" smtClean="0"/>
              <a:t>                      Ох,  частушки   хороши, </a:t>
            </a:r>
          </a:p>
          <a:p>
            <a:r>
              <a:rPr lang="ru-RU" dirty="0" smtClean="0"/>
              <a:t>                                                                   Их   споём   мы   от   души.</a:t>
            </a:r>
          </a:p>
          <a:p>
            <a:r>
              <a:rPr lang="ru-RU" dirty="0" smtClean="0"/>
              <a:t>                                                                   Но   вы   тоже   не   зевайте,</a:t>
            </a:r>
          </a:p>
          <a:p>
            <a:r>
              <a:rPr lang="ru-RU" dirty="0" smtClean="0"/>
              <a:t>                                                                    А   смелее   подпевайте.</a:t>
            </a:r>
          </a:p>
          <a:p>
            <a:r>
              <a:rPr lang="ru-RU" dirty="0" smtClean="0"/>
              <a:t> Снег   последний   с   нашей   крыши </a:t>
            </a:r>
          </a:p>
          <a:p>
            <a:r>
              <a:rPr lang="ru-RU" dirty="0" smtClean="0"/>
              <a:t>Словно  дождик   льётся. </a:t>
            </a:r>
          </a:p>
          <a:p>
            <a:r>
              <a:rPr lang="ru-RU" dirty="0" smtClean="0"/>
              <a:t>Под   весенними   лучами </a:t>
            </a:r>
          </a:p>
          <a:p>
            <a:r>
              <a:rPr lang="ru-RU" dirty="0" smtClean="0"/>
              <a:t>Весело   поётся!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                                                             Чтобы   маму   на   работу</a:t>
            </a:r>
          </a:p>
          <a:p>
            <a:r>
              <a:rPr lang="ru-RU" dirty="0" smtClean="0"/>
              <a:t>                                                              Злой   будильник   не   будил, </a:t>
            </a:r>
          </a:p>
          <a:p>
            <a:r>
              <a:rPr lang="ru-RU" dirty="0" smtClean="0"/>
              <a:t>                                                              Я   ему   сегодня   ночью </a:t>
            </a:r>
          </a:p>
          <a:p>
            <a:r>
              <a:rPr lang="ru-RU" dirty="0" smtClean="0"/>
              <a:t>                                                              Три    </a:t>
            </a:r>
            <a:r>
              <a:rPr lang="ru-RU" dirty="0" err="1" smtClean="0"/>
              <a:t>детальки</a:t>
            </a:r>
            <a:r>
              <a:rPr lang="ru-RU" dirty="0" smtClean="0"/>
              <a:t>    отвинтил!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С    мамой   за   руку   хожу, </a:t>
            </a:r>
          </a:p>
          <a:p>
            <a:r>
              <a:rPr lang="ru-RU" dirty="0" smtClean="0"/>
              <a:t>Маму   крепко   я   держу, </a:t>
            </a:r>
          </a:p>
          <a:p>
            <a:r>
              <a:rPr lang="ru-RU" dirty="0" smtClean="0"/>
              <a:t>Чтобы   мама   не   боялась, </a:t>
            </a:r>
          </a:p>
          <a:p>
            <a:r>
              <a:rPr lang="ru-RU" dirty="0" smtClean="0"/>
              <a:t>Чтоб   она   не   потерялась!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301</Words>
  <Application>Microsoft Office PowerPoint</Application>
  <PresentationFormat>Экран (4:3)</PresentationFormat>
  <Paragraphs>297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Сценарий праздника «8 Марта»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Юра</cp:lastModifiedBy>
  <cp:revision>22</cp:revision>
  <dcterms:created xsi:type="dcterms:W3CDTF">2018-10-08T20:32:05Z</dcterms:created>
  <dcterms:modified xsi:type="dcterms:W3CDTF">2018-10-08T22:51:54Z</dcterms:modified>
</cp:coreProperties>
</file>