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89" r:id="rId6"/>
    <p:sldId id="259" r:id="rId7"/>
    <p:sldId id="291" r:id="rId8"/>
    <p:sldId id="260" r:id="rId9"/>
    <p:sldId id="292" r:id="rId10"/>
    <p:sldId id="293" r:id="rId11"/>
    <p:sldId id="294" r:id="rId12"/>
    <p:sldId id="295" r:id="rId13"/>
    <p:sldId id="263" r:id="rId14"/>
    <p:sldId id="262" r:id="rId15"/>
    <p:sldId id="296" r:id="rId16"/>
    <p:sldId id="297" r:id="rId17"/>
    <p:sldId id="298" r:id="rId18"/>
    <p:sldId id="300" r:id="rId19"/>
    <p:sldId id="299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84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1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9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6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7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1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9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4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4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2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8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8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89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8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8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67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58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7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4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2704" y="764704"/>
            <a:ext cx="5472608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ОТЧЕТ ПО </a:t>
            </a:r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самообразованию «Нравственно-патриотическое воспитание старших дошкольник в условиях ФГООС ДОУ через инновационные технологии и методы»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Воспитатель: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Ковга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О.В.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Петровск 2018г.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83671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Форма </a:t>
            </a:r>
            <a:r>
              <a:rPr lang="ru-RU" alt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работы воспитателя в организации </a:t>
            </a:r>
            <a:r>
              <a:rPr lang="ru-RU" altLang="ru-RU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alt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-образовательного  процесса по формированию нравственно-патриотических чувств была построена на совместной деятельности  педагогов ДОО,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148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764704"/>
            <a:ext cx="79208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Поделки для выставки на день города.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486606"/>
            <a:ext cx="3888432" cy="233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Cergej\Documents\1070702-469.gif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43050"/>
            <a:ext cx="237757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1315" y="779744"/>
            <a:ext cx="32240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Помогаем убирать листву.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77" y="1412776"/>
            <a:ext cx="3799284" cy="22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955" y="3212976"/>
            <a:ext cx="4320479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1315" y="779744"/>
            <a:ext cx="32240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Помогаем убирать листву.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77" y="1412776"/>
            <a:ext cx="46805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507" y="1179854"/>
            <a:ext cx="2775245" cy="462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130" y="779744"/>
            <a:ext cx="39261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Беседа о празднике Покров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498552"/>
            <a:ext cx="5788803" cy="347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0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130" y="779744"/>
            <a:ext cx="39261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Акция Добра с волонтерами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1484784"/>
            <a:ext cx="3456384" cy="207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3" y="2521700"/>
            <a:ext cx="4537558" cy="319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79744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Акция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Добродея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» с волонтерами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202933"/>
            <a:ext cx="6984776" cy="471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22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434736" y="1917299"/>
            <a:ext cx="52268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165098" y="1869676"/>
            <a:ext cx="5297731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6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717032"/>
            <a:ext cx="384042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1613622"/>
            <a:ext cx="4464497" cy="324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112474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3300"/>
                </a:solidFill>
              </a:rPr>
              <a:t>У нас в гостях «Библиотека»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0609">
            <a:off x="5732236" y="2301219"/>
            <a:ext cx="235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21299999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Поделись своей добротой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717032"/>
            <a:ext cx="3840426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1897726"/>
            <a:ext cx="4464497" cy="267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1124744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Выставка с участием родителей : «Город мастеров», «У мамы руки золотые», «Рождественский венок»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786465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717032"/>
            <a:ext cx="3840425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1897726"/>
            <a:ext cx="3946284" cy="267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1124744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Совместные родительские собрания, </a:t>
            </a:r>
            <a:r>
              <a:rPr lang="ru-RU" sz="2400" dirty="0" err="1" smtClean="0">
                <a:solidFill>
                  <a:srgbClr val="FF3300"/>
                </a:solidFill>
              </a:rPr>
              <a:t>квест</a:t>
            </a:r>
            <a:r>
              <a:rPr lang="ru-RU" sz="2400" dirty="0" smtClean="0">
                <a:solidFill>
                  <a:srgbClr val="FF3300"/>
                </a:solidFill>
              </a:rPr>
              <a:t> игра, день </a:t>
            </a:r>
            <a:r>
              <a:rPr lang="ru-RU" sz="2400" dirty="0" err="1" smtClean="0">
                <a:solidFill>
                  <a:srgbClr val="FF3300"/>
                </a:solidFill>
              </a:rPr>
              <a:t>окрытых</a:t>
            </a:r>
            <a:r>
              <a:rPr lang="ru-RU" sz="2400" dirty="0" smtClean="0">
                <a:solidFill>
                  <a:srgbClr val="FF3300"/>
                </a:solidFill>
              </a:rPr>
              <a:t> дверей.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717032"/>
            <a:ext cx="3840425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2053190"/>
            <a:ext cx="3946284" cy="236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1124744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Совместные родительские собрания, </a:t>
            </a:r>
            <a:r>
              <a:rPr lang="ru-RU" sz="2400" dirty="0" err="1" smtClean="0">
                <a:solidFill>
                  <a:srgbClr val="FF3300"/>
                </a:solidFill>
              </a:rPr>
              <a:t>флешмоб</a:t>
            </a:r>
            <a:r>
              <a:rPr lang="ru-RU" sz="2400" dirty="0" smtClean="0">
                <a:solidFill>
                  <a:srgbClr val="FF3300"/>
                </a:solidFill>
              </a:rPr>
              <a:t>.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212976"/>
            <a:ext cx="3840425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1772816"/>
            <a:ext cx="3946283" cy="2648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1124744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Беседа о сталинградской битве.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9" y="1974440"/>
            <a:ext cx="5544616" cy="396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Праздники в детском саду: «Здравствуй осень», «Новый год», «День защитника отечества», «8 марта»,    </a:t>
            </a:r>
          </a:p>
          <a:p>
            <a:pPr algn="ctr"/>
            <a:r>
              <a:rPr lang="ru-RU" sz="2400" dirty="0">
                <a:solidFill>
                  <a:srgbClr val="FF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                                    «Масленица»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374373"/>
            <a:ext cx="2739847" cy="456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Уголок патриотического воспитания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172" y="1700808"/>
            <a:ext cx="7080787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Поговорим о Петровске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00808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Поговорим о Петровске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669774"/>
            <a:ext cx="2448272" cy="423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7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37622"/>
            <a:ext cx="3744416" cy="2246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</a:rPr>
              <a:t>Беседа о нашей стране - России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924" y="3933056"/>
            <a:ext cx="3360372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925" y="1537747"/>
            <a:ext cx="3360370" cy="201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6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37622"/>
            <a:ext cx="3777653" cy="2455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Развиваем интерес к русским традициям, обычаям и промыслам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301008"/>
            <a:ext cx="2880320" cy="480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28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50426"/>
            <a:ext cx="381642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356992"/>
            <a:ext cx="4346740" cy="260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0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08720"/>
            <a:ext cx="727280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Актуальность:</a:t>
            </a:r>
          </a:p>
          <a:p>
            <a:pPr algn="ctr"/>
            <a:endParaRPr lang="ru-RU" sz="3600" b="1" i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Меняются времена, эпохи, люди. Но вечным остаётся стремление человека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добру, любви, свету, красоте, истине.</a:t>
            </a:r>
          </a:p>
          <a:p>
            <a:pPr algn="ctr"/>
            <a:endParaRPr lang="ru-RU" sz="36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1" y="1932063"/>
            <a:ext cx="3619478" cy="226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Развиваем интерес к русским традициям, обычаям и промыслам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5" y="3645024"/>
            <a:ext cx="3803037" cy="228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6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24" y="1466145"/>
            <a:ext cx="4444030" cy="2666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97724" y="836712"/>
            <a:ext cx="77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Участие в проекте: «Петровск – моя малая Родина»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612" y="3645024"/>
            <a:ext cx="396043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2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14356"/>
            <a:ext cx="7488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ВЫВОД: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3300"/>
              </a:solidFill>
              <a:latin typeface="DejaVu Serif" pitchFamily="18" charset="0"/>
              <a:ea typeface="DejaVu Serif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воспитание- сложный педагогический процесс , т. к. в его основе лежит развитие нравственных чувств.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Дети расширили представления о родном крае, нашей стране, закрепили знания о флаге, гербе и гимне России.</a:t>
            </a:r>
          </a:p>
          <a:p>
            <a:pPr marL="274320" indent="-274320"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Приобрели представления о том, что Российская Федерация (Россия) –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огромная, многонациональная страна, заинтересовались  русскими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традициями и промыслами.</a:t>
            </a:r>
          </a:p>
          <a:p>
            <a:pPr marL="274320" indent="-274320"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Между детьми укрепились дружеские, доброжелательные отношения. Дети знают множество  игр и могут сами  организовать их.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988840"/>
            <a:ext cx="72008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гражданина и патриота своей страны,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формирование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нравственных ценностей.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612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ЦЕЛЬ: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552728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1. Воспитание у ребенка любви и привязанности к своей семье, дому, детскому саду, улице, городу.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2. Формирование бережного отношения к природе и всему живому;</a:t>
            </a:r>
            <a:b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воспитание уважения к труду.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3. Развитие интереса к русским традициям и промыслам.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4.  Формирование элементарных знаний о правах человека.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5.  Расширение представлений о городах России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знакомство детей с символами государства (герб, флаг, гимн);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6.  </a:t>
            </a:r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Развитие чувства ответственности и гордости за достижения страны</a:t>
            </a:r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.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7. Воспитывать дружеские ,  доброжелательные отношения друг к другу.</a:t>
            </a:r>
            <a:endParaRPr lang="ru-RU" sz="19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94597"/>
            <a:ext cx="7488832" cy="25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7512" lvl="2">
              <a:spcBef>
                <a:spcPct val="20000"/>
              </a:spcBef>
              <a:buClr>
                <a:srgbClr val="E40059"/>
              </a:buClr>
              <a:buSzPct val="70000"/>
              <a:defRPr/>
            </a:pPr>
            <a:r>
              <a:rPr lang="ru-RU" sz="2800" b="1" kern="0" dirty="0">
                <a:solidFill>
                  <a:srgbClr val="FF0000"/>
                </a:solidFill>
                <a:latin typeface="Times New Roman"/>
              </a:rPr>
              <a:t>Основные принципы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/>
              </a:rPr>
              <a:t>работы</a:t>
            </a:r>
            <a:r>
              <a:rPr lang="ru-RU" sz="2800" b="1" kern="0" dirty="0">
                <a:solidFill>
                  <a:srgbClr val="FF0000"/>
                </a:solidFill>
                <a:latin typeface="Times New Roman"/>
              </a:rPr>
              <a:t>: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300" kern="0" dirty="0">
                <a:solidFill>
                  <a:srgbClr val="FF0000"/>
                </a:solidFill>
                <a:latin typeface="Times New Roman"/>
              </a:rPr>
              <a:t>Системность.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300" kern="0" dirty="0">
                <a:solidFill>
                  <a:srgbClr val="FF0000"/>
                </a:solidFill>
                <a:latin typeface="Times New Roman"/>
              </a:rPr>
              <a:t>Ориентация на возраст ребенка.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300" kern="0" dirty="0">
                <a:solidFill>
                  <a:srgbClr val="FF0000"/>
                </a:solidFill>
                <a:latin typeface="Times New Roman"/>
              </a:rPr>
              <a:t>Интеграция.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SzPct val="60000"/>
              <a:buFont typeface="Wingdings" pitchFamily="2" charset="2"/>
              <a:buChar char="Ø"/>
              <a:defRPr/>
            </a:pPr>
            <a:r>
              <a:rPr lang="ru-RU" sz="2300" kern="0" dirty="0">
                <a:solidFill>
                  <a:srgbClr val="FF0000"/>
                </a:solidFill>
                <a:latin typeface="Times New Roman"/>
              </a:rPr>
              <a:t>Преемственность взаимодействия с ребёнком в условиях дошкольного учреждения и семьи.</a:t>
            </a:r>
            <a:endParaRPr lang="ru-RU" sz="2300" kern="0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34389"/>
            <a:ext cx="8136904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в организации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образовательного  процесса по формированию нравственно-патриотической  культуры у дошкольников.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метод,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наблюдения с подключением различных анализаторов,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словесный метод (беседа, рассказ, описание),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наглядный метод (использование иллюстраций),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практический метод,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поисковая деятельность,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экскурсии,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 проектов,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ИКТ.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160" y="83671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C007F"/>
              </a:buClr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 в организации </a:t>
            </a:r>
            <a:r>
              <a:rPr lang="ru-RU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-образовательного  процесса по формированию нравственно-патриотических чувств  у дошкольников. 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деятельность;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Проведение патриотических праздников;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Патриотические игры и викторины;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Выставки работ; </a:t>
            </a:r>
          </a:p>
          <a:p>
            <a:pPr lvl="0" indent="514350">
              <a:buClr>
                <a:srgbClr val="9C007F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Досуги;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Clr>
                <a:srgbClr val="9C007F"/>
              </a:buClr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родителями: 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9C007F"/>
              </a:buClr>
              <a:buFont typeface="+mj-lt"/>
              <a:buAutoNum type="arabicPeriod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Привлечение к оформлению развивающей среды;</a:t>
            </a:r>
          </a:p>
          <a:p>
            <a:pPr marL="514350" lvl="0" indent="-514350">
              <a:buClr>
                <a:srgbClr val="9C007F"/>
              </a:buClr>
              <a:buFont typeface="Wingdings 2"/>
              <a:buAutoNum type="arabicPeriod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marL="514350" lvl="0" indent="-514350">
              <a:buClr>
                <a:srgbClr val="9C007F"/>
              </a:buClr>
              <a:buFont typeface="Wingdings 2"/>
              <a:buAutoNum type="arabicPeriod"/>
              <a:defRPr/>
            </a:pPr>
            <a:r>
              <a:rPr lang="ru-RU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– родительские выставки; фотоколлажи;</a:t>
            </a:r>
          </a:p>
          <a:p>
            <a:pPr marL="514350" lvl="0" indent="-514350">
              <a:buClr>
                <a:srgbClr val="9C007F"/>
              </a:buClr>
              <a:buFont typeface="Wingdings 2"/>
              <a:buAutoNum type="arabicPeriod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и консультации;</a:t>
            </a:r>
          </a:p>
          <a:p>
            <a:pPr marL="514350" lvl="0" indent="-514350">
              <a:buClr>
                <a:srgbClr val="9C007F"/>
              </a:buClr>
              <a:buFont typeface="Wingdings 2"/>
              <a:buAutoNum type="arabicPeriod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Стендовые консультации, папки – передвижки,</a:t>
            </a:r>
          </a:p>
          <a:p>
            <a:pPr marL="514350" lvl="0" indent="-514350">
              <a:buClr>
                <a:srgbClr val="9C007F"/>
              </a:buClr>
              <a:buFont typeface="Wingdings 2"/>
              <a:buAutoNum type="arabicPeriod"/>
              <a:defRPr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 проектной деятельности.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478</Words>
  <Application>Microsoft Office PowerPoint</Application>
  <PresentationFormat>Экран (4:3)</PresentationFormat>
  <Paragraphs>103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Пользователь</cp:lastModifiedBy>
  <cp:revision>115</cp:revision>
  <dcterms:created xsi:type="dcterms:W3CDTF">2013-04-17T06:00:40Z</dcterms:created>
  <dcterms:modified xsi:type="dcterms:W3CDTF">2018-04-14T16:17:06Z</dcterms:modified>
</cp:coreProperties>
</file>