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1" r:id="rId5"/>
    <p:sldId id="260" r:id="rId6"/>
    <p:sldId id="258" r:id="rId7"/>
    <p:sldId id="259" r:id="rId8"/>
    <p:sldId id="262" r:id="rId9"/>
    <p:sldId id="265" r:id="rId10"/>
    <p:sldId id="263" r:id="rId11"/>
    <p:sldId id="275" r:id="rId12"/>
    <p:sldId id="264" r:id="rId13"/>
    <p:sldId id="274" r:id="rId14"/>
    <p:sldId id="267" r:id="rId15"/>
    <p:sldId id="276" r:id="rId16"/>
    <p:sldId id="268" r:id="rId17"/>
    <p:sldId id="277" r:id="rId18"/>
    <p:sldId id="270" r:id="rId19"/>
    <p:sldId id="278" r:id="rId20"/>
    <p:sldId id="269" r:id="rId21"/>
    <p:sldId id="279" r:id="rId22"/>
    <p:sldId id="271" r:id="rId23"/>
    <p:sldId id="291" r:id="rId24"/>
    <p:sldId id="273" r:id="rId25"/>
    <p:sldId id="280" r:id="rId26"/>
    <p:sldId id="281" r:id="rId27"/>
    <p:sldId id="292" r:id="rId28"/>
    <p:sldId id="282" r:id="rId29"/>
    <p:sldId id="293" r:id="rId30"/>
    <p:sldId id="283" r:id="rId31"/>
    <p:sldId id="284" r:id="rId32"/>
    <p:sldId id="295" r:id="rId33"/>
    <p:sldId id="297" r:id="rId34"/>
    <p:sldId id="298" r:id="rId35"/>
    <p:sldId id="285" r:id="rId36"/>
    <p:sldId id="288" r:id="rId37"/>
    <p:sldId id="289" r:id="rId38"/>
    <p:sldId id="296" r:id="rId39"/>
    <p:sldId id="286" r:id="rId40"/>
    <p:sldId id="300" r:id="rId41"/>
    <p:sldId id="299" r:id="rId42"/>
    <p:sldId id="290" r:id="rId43"/>
    <p:sldId id="287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E19254-257B-4D7B-9E8C-142166C5E473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BD58C0-6270-4AB2-9AB3-64614B63AC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воспитатель Думченко Елена Юрьевна.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42048" cy="504056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«мама , я тебя люблю»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\P71130-153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5184576" cy="57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P80413-11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4822084" cy="40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4586946"/>
            <a:ext cx="2733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Моя семья», </a:t>
            </a:r>
          </a:p>
        </p:txBody>
      </p:sp>
    </p:spTree>
    <p:extLst>
      <p:ext uri="{BB962C8B-B14F-4D97-AF65-F5344CB8AC3E}">
        <p14:creationId xmlns:p14="http://schemas.microsoft.com/office/powerpoint/2010/main" val="322064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627731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Нод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«мама, я тебя люблю.»</a:t>
            </a:r>
            <a:br>
              <a:rPr lang="ru-RU" sz="2400" dirty="0" smtClean="0"/>
            </a:br>
            <a:r>
              <a:rPr lang="ru-RU" sz="2400" dirty="0" smtClean="0"/>
              <a:t>«моя семья»</a:t>
            </a:r>
            <a:br>
              <a:rPr lang="ru-RU" sz="2400" dirty="0" smtClean="0"/>
            </a:br>
            <a:r>
              <a:rPr lang="ru-RU" sz="2400" dirty="0" smtClean="0"/>
              <a:t>беседы: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«мамины помощники»</a:t>
            </a:r>
            <a:br>
              <a:rPr lang="ru-RU" sz="2400" dirty="0" smtClean="0"/>
            </a:br>
            <a:r>
              <a:rPr lang="ru-RU" sz="2400" dirty="0" smtClean="0"/>
              <a:t>«мамины глаза»</a:t>
            </a:r>
            <a:br>
              <a:rPr lang="ru-RU" sz="2400" dirty="0" smtClean="0"/>
            </a:br>
            <a:r>
              <a:rPr lang="ru-RU" sz="2400" dirty="0" smtClean="0"/>
              <a:t>« мама – главный друг»</a:t>
            </a:r>
            <a:br>
              <a:rPr lang="ru-RU" sz="2400" dirty="0" smtClean="0"/>
            </a:br>
            <a:r>
              <a:rPr lang="ru-RU" sz="2400" dirty="0" smtClean="0"/>
              <a:t>«МОИ БРАТЬЯ  И СЕСТРЫ»</a:t>
            </a:r>
            <a:br>
              <a:rPr lang="ru-RU" sz="2400" dirty="0" smtClean="0"/>
            </a:br>
            <a:r>
              <a:rPr lang="ru-RU" sz="2400" dirty="0" smtClean="0"/>
              <a:t>« КТО ГЛАВНЫЙ?»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Работа с родителями: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Консультация: «день матери: история и традиции.»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изречения известных людей о маме.»</a:t>
            </a:r>
            <a:br>
              <a:rPr lang="ru-RU" sz="2400" dirty="0" smtClean="0"/>
            </a:br>
            <a:r>
              <a:rPr lang="ru-RU" sz="2400" dirty="0" smtClean="0"/>
              <a:t>« роль мамы в воспитании ребенка.»</a:t>
            </a:r>
            <a:br>
              <a:rPr lang="ru-RU" sz="2400" dirty="0" smtClean="0"/>
            </a:br>
            <a:r>
              <a:rPr lang="ru-RU" sz="2400" dirty="0" smtClean="0"/>
              <a:t>Оформление выставки рисунков: «моя мама».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873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«Мой двор» , «моя улица» 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https://im0-tub-ru.yandex.net/i?id=145d2a83858324e3c44bec4ba65ed21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0" y="836712"/>
            <a:ext cx="3609272" cy="38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55638"/>
            <a:ext cx="4887912" cy="29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" y="4250942"/>
            <a:ext cx="4067175" cy="2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am.ru/images/users/photos/medium/23d5a0a5a59ddbe8400d5fc89ef04e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573015"/>
            <a:ext cx="4572049" cy="32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3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39136" cy="5269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Беседы: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мой любимый дом».</a:t>
            </a:r>
            <a:br>
              <a:rPr lang="ru-RU" sz="2400" dirty="0" smtClean="0"/>
            </a:br>
            <a:r>
              <a:rPr lang="ru-RU" sz="2400" dirty="0" smtClean="0"/>
              <a:t>«Домашний очаг».</a:t>
            </a:r>
            <a:br>
              <a:rPr lang="ru-RU" sz="2400" dirty="0" smtClean="0"/>
            </a:br>
            <a:r>
              <a:rPr lang="ru-RU" sz="2400" dirty="0" smtClean="0"/>
              <a:t>«Самая красивая улица».</a:t>
            </a:r>
            <a:br>
              <a:rPr lang="ru-RU" sz="2400" dirty="0" smtClean="0"/>
            </a:br>
            <a:r>
              <a:rPr lang="ru-RU" sz="2400" dirty="0" smtClean="0"/>
              <a:t>«дороги города».</a:t>
            </a:r>
            <a:br>
              <a:rPr lang="ru-RU" sz="2400" dirty="0" smtClean="0"/>
            </a:br>
            <a:r>
              <a:rPr lang="ru-RU" sz="2400" dirty="0" smtClean="0"/>
              <a:t>«дом в котором живут друзья».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Дидактические игры: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найди одинаковые дома»,</a:t>
            </a:r>
            <a:br>
              <a:rPr lang="ru-RU" sz="2400" dirty="0" smtClean="0"/>
            </a:br>
            <a:r>
              <a:rPr lang="ru-RU" sz="2400" dirty="0" smtClean="0"/>
              <a:t>« найди отличия»,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smtClean="0"/>
              <a:t>кто в домике живет?</a:t>
            </a:r>
            <a:r>
              <a:rPr lang="ru-RU" sz="2400" dirty="0" smtClean="0"/>
              <a:t>»,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563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/>
              <a:t>Мой детский сад и друзья</a:t>
            </a:r>
            <a:endParaRPr lang="ru-RU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5587"/>
            <a:ext cx="4607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58" y="908720"/>
            <a:ext cx="3350633" cy="38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images.aif.ru/006/374/1fe4e8dc33e2564e91ec1dc43c649f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" y="3552825"/>
            <a:ext cx="4381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avatars.mds.yandex.net/get-pdb/812271/735ca76d-aae8-436c-8406-958000dde7c3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09" y="4724636"/>
            <a:ext cx="3647782" cy="21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0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375703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Нод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«как хорошо у нас в саду».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Беседы: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«площадка моей мечты».</a:t>
            </a:r>
            <a:br>
              <a:rPr lang="ru-RU" sz="2400" dirty="0" smtClean="0"/>
            </a:br>
            <a:r>
              <a:rPr lang="ru-RU" sz="2400" dirty="0" smtClean="0"/>
              <a:t>«режим дня».</a:t>
            </a:r>
            <a:br>
              <a:rPr lang="ru-RU" sz="2400" dirty="0" smtClean="0"/>
            </a:br>
            <a:r>
              <a:rPr lang="ru-RU" sz="2400" dirty="0" smtClean="0"/>
              <a:t>«я </a:t>
            </a:r>
            <a:r>
              <a:rPr lang="ru-RU" sz="2400" dirty="0" smtClean="0"/>
              <a:t>+</a:t>
            </a:r>
            <a:r>
              <a:rPr lang="ru-RU" sz="2400" dirty="0" smtClean="0"/>
              <a:t> </a:t>
            </a:r>
            <a:r>
              <a:rPr lang="ru-RU" sz="2400" dirty="0" smtClean="0"/>
              <a:t>детский сад?».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442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любимый город</a:t>
            </a:r>
            <a:endParaRPr lang="ru-RU" dirty="0"/>
          </a:p>
        </p:txBody>
      </p:sp>
      <p:pic>
        <p:nvPicPr>
          <p:cNvPr id="4098" name="Picture 2" descr="http://g.zbp.ru/630x420/02/58/fa4fd6.3dk53f.c602.jg.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ata3.proshkolu.ru/content/media/pic/profile/3000000/2918000/2917362-6d32f6b39e372719cedfd6927e8ebe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4056385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im0-tub-ru.yandex.net/i?id=b3fd931c0c0df747ac9bd0bdc3afd57a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im0-tub-ru.yandex.net/i?id=b3fd931c0c0df747ac9bd0bdc3afd57a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68" y="3702891"/>
            <a:ext cx="3868532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pimg.mycdn.me/getImage?disableStub=true&amp;type=VIDEO_S_720&amp;url=http://i.ytimg.com/vi/_seAzO_L2A4/0.jpg&amp;signatureToken=wwsrkpxzJAu1JAjbrRRa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338"/>
            <a:ext cx="2664296" cy="35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9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653796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Нод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«мой любимый город».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Беседы: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город который построю я «.</a:t>
            </a:r>
            <a:br>
              <a:rPr lang="ru-RU" sz="2400" dirty="0" smtClean="0"/>
            </a:br>
            <a:r>
              <a:rPr lang="ru-RU" sz="2400" dirty="0" smtClean="0"/>
              <a:t>« Пограничный город «.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Подвижная игра: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«светофор»,</a:t>
            </a:r>
            <a:br>
              <a:rPr lang="ru-RU" sz="2400" dirty="0" smtClean="0"/>
            </a:br>
            <a:r>
              <a:rPr lang="ru-RU" sz="2400" dirty="0" smtClean="0"/>
              <a:t>« пограничники»</a:t>
            </a:r>
            <a:br>
              <a:rPr lang="ru-RU" sz="2400" dirty="0" smtClean="0"/>
            </a:br>
            <a:r>
              <a:rPr lang="ru-RU" sz="2400" dirty="0" smtClean="0"/>
              <a:t>«Берегись автомобиля»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просмотр фильмов: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«город в котором я живу».</a:t>
            </a:r>
            <a:br>
              <a:rPr lang="ru-RU" sz="2400" dirty="0" smtClean="0"/>
            </a:br>
            <a:r>
              <a:rPr lang="ru-RU" sz="2400" dirty="0" smtClean="0"/>
              <a:t>« памятные места города».</a:t>
            </a:r>
            <a:br>
              <a:rPr lang="ru-RU" sz="2400" dirty="0" smtClean="0"/>
            </a:br>
            <a:r>
              <a:rPr lang="ru-RU" sz="2400" dirty="0" smtClean="0"/>
              <a:t>« ИСТОРИЯ ГОРОДА».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362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98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Россия-моя страна</a:t>
            </a:r>
            <a:endParaRPr lang="ru-RU" sz="2400" dirty="0"/>
          </a:p>
        </p:txBody>
      </p:sp>
      <p:pic>
        <p:nvPicPr>
          <p:cNvPr id="6147" name="Picture 3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9938"/>
            <a:ext cx="35812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89" y="116632"/>
            <a:ext cx="4379111" cy="29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https://im0-tub-ru.yandex.net/i?id=327b76156942c35e0c7fb9f243eccd4c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s://im0-tub-ru.yandex.net/i?id=327b76156942c35e0c7fb9f243eccd4c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2692"/>
            <a:ext cx="5256584" cy="43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USER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65563"/>
            <a:ext cx="4119563" cy="28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9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62773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НОД:</a:t>
            </a:r>
            <a:br>
              <a:rPr lang="ru-RU" sz="2400" dirty="0" smtClean="0"/>
            </a:br>
            <a:r>
              <a:rPr lang="ru-RU" sz="2400" dirty="0" smtClean="0"/>
              <a:t>«МОЯ РОССИЯ».</a:t>
            </a:r>
            <a:br>
              <a:rPr lang="ru-RU" sz="2400" dirty="0" smtClean="0"/>
            </a:br>
            <a:r>
              <a:rPr lang="ru-RU" sz="2400" dirty="0" smtClean="0"/>
              <a:t>« НАРОДЫ РОССИИ».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БЕСЕДЫ;</a:t>
            </a:r>
            <a:br>
              <a:rPr lang="ru-RU" sz="2400" dirty="0" smtClean="0"/>
            </a:br>
            <a:r>
              <a:rPr lang="ru-RU" sz="2400" dirty="0" smtClean="0"/>
              <a:t>«РУССКИЕ НАРОДНЫЕ КОСТЮМЫ».</a:t>
            </a:r>
            <a:br>
              <a:rPr lang="ru-RU" sz="2400" dirty="0" smtClean="0"/>
            </a:br>
            <a:r>
              <a:rPr lang="ru-RU" sz="2400" dirty="0" smtClean="0"/>
              <a:t>«КРЕМЛЬ».</a:t>
            </a:r>
            <a:br>
              <a:rPr lang="ru-RU" sz="2400" dirty="0" smtClean="0"/>
            </a:br>
            <a:r>
              <a:rPr lang="ru-RU" sz="2400" dirty="0" smtClean="0"/>
              <a:t>« ПЕРЕЛЕТНЫЕ ПТИЦИ РОССИИ».</a:t>
            </a:r>
            <a:br>
              <a:rPr lang="ru-RU" sz="2400" dirty="0" smtClean="0"/>
            </a:br>
            <a:r>
              <a:rPr lang="ru-RU" sz="2400" dirty="0" smtClean="0"/>
              <a:t>« НАРОДНО ПРИКЛАДНОЕ ИССКУСТВО»</a:t>
            </a:r>
            <a:br>
              <a:rPr lang="ru-RU" sz="2400" dirty="0" smtClean="0"/>
            </a:br>
            <a:r>
              <a:rPr lang="ru-RU" sz="2400" dirty="0" smtClean="0"/>
              <a:t>« ФЛАГ РОССИИ».</a:t>
            </a:r>
            <a:br>
              <a:rPr lang="ru-RU" sz="2400" dirty="0" smtClean="0"/>
            </a:br>
            <a:r>
              <a:rPr lang="ru-RU" sz="2400" dirty="0" smtClean="0"/>
              <a:t>«МОЯ БОЛЬШАЯ СТРАНА РОССИЯ».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ПРОСМОТР ПРЕЗИНТАЦИЙ НА ТЕМЫ: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«МОЯ БОЛЬШАЯ РОССИЯ».</a:t>
            </a:r>
            <a:br>
              <a:rPr lang="ru-RU" sz="2400" dirty="0" smtClean="0"/>
            </a:br>
            <a:r>
              <a:rPr lang="ru-RU" sz="2400" dirty="0" smtClean="0"/>
              <a:t>«ФЛОРА И ФАУНА РОССИИ».</a:t>
            </a:r>
            <a:br>
              <a:rPr lang="ru-RU" sz="2400" dirty="0" smtClean="0"/>
            </a:br>
            <a:r>
              <a:rPr lang="ru-RU" sz="2400" dirty="0" smtClean="0"/>
              <a:t>«ЭТА ВЕЛИКАЯ СТРАНА».</a:t>
            </a:r>
            <a:br>
              <a:rPr lang="ru-RU" sz="2400" dirty="0" smtClean="0"/>
            </a:br>
            <a:r>
              <a:rPr lang="ru-RU" sz="2400" dirty="0" smtClean="0"/>
              <a:t>«ГОРОДА ГЕРОИ – РОССИИ».</a:t>
            </a:r>
            <a:br>
              <a:rPr lang="ru-RU" sz="2400" dirty="0" smtClean="0"/>
            </a:br>
            <a:r>
              <a:rPr lang="ru-RU" sz="2400" dirty="0" smtClean="0"/>
              <a:t>«КАК МНОГО ГЕРОЕВ В НАШЕЙ СТРАНЕ».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14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b.podelise.ru/tw_files2/urls_10/11/d-1095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7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Профессии требующие мужества и храбрости</a:t>
            </a:r>
            <a:endParaRPr lang="ru-RU" sz="2000" dirty="0"/>
          </a:p>
        </p:txBody>
      </p:sp>
      <p:pic>
        <p:nvPicPr>
          <p:cNvPr id="5122" name="Picture 2" descr="C:\Users\USER\Desktop\фото\CAM0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3384376" cy="33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CAM01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19"/>
            <a:ext cx="4441502" cy="22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\IMG-20180412-WA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" y="3138091"/>
            <a:ext cx="2915816" cy="37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\IMG-20180412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18" y="3280994"/>
            <a:ext cx="5107162" cy="3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фото\IMG-20180411-WA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9" y="908720"/>
            <a:ext cx="26007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фото\IMG-20180412-WA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3" y="3645025"/>
            <a:ext cx="1954918" cy="30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4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49811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НОД:</a:t>
            </a:r>
            <a:br>
              <a:rPr lang="ru-RU" sz="2400" dirty="0" smtClean="0"/>
            </a:br>
            <a:r>
              <a:rPr lang="ru-RU" sz="2400" dirty="0" smtClean="0"/>
              <a:t>«МНОГО В ГОРОДЕ НАШЕМ  ОТВАЖНЫХ ЛЮДЕЙ».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дидактическая игра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Сигнальные флажки</a:t>
            </a:r>
            <a:r>
              <a:rPr lang="ru-RU" sz="2400" dirty="0" smtClean="0"/>
              <a:t>»,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«Салют</a:t>
            </a:r>
            <a:r>
              <a:rPr lang="ru-RU" sz="2400" dirty="0" smtClean="0"/>
              <a:t>»,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подвижная </a:t>
            </a:r>
            <a:r>
              <a:rPr lang="ru-RU" sz="2400" dirty="0" smtClean="0"/>
              <a:t>игра: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«Разведчики» </a:t>
            </a:r>
            <a:r>
              <a:rPr lang="ru-RU" sz="2000" dirty="0"/>
              <a:t>«Кто быстрее соберется по тревоге».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ПРОСМОТР ФИЛЬМА:</a:t>
            </a:r>
            <a:br>
              <a:rPr lang="ru-RU" sz="2400" dirty="0" smtClean="0"/>
            </a:br>
            <a:r>
              <a:rPr lang="ru-RU" sz="2400" dirty="0" smtClean="0"/>
              <a:t> «МИР НА ЗЕМЛЕ?»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531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9487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ВСТРЕЧА С ВОЕННЫМИ: БЕСЕДЫ, ЗНАКОМСТВО С ПРОФЕССИЕЙ , ОРУЖИЕМ.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USER\Desktop\фото\CAM023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532177" cy="52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CAM023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63" y="1019182"/>
            <a:ext cx="2245024" cy="32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IMG-20170220-WA0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44" y="3501008"/>
            <a:ext cx="29018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\CAM023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9182"/>
            <a:ext cx="3384376" cy="33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\CAM02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33" y="4365104"/>
            <a:ext cx="298426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7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627731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Нод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</a:t>
            </a:r>
            <a:r>
              <a:rPr lang="ru-RU" sz="2400" dirty="0" err="1" smtClean="0"/>
              <a:t>россия</a:t>
            </a:r>
            <a:r>
              <a:rPr lang="ru-RU" sz="2400" dirty="0" smtClean="0"/>
              <a:t> огромная наша страна»</a:t>
            </a:r>
            <a:br>
              <a:rPr lang="ru-RU" sz="2400" dirty="0" smtClean="0"/>
            </a:br>
            <a:r>
              <a:rPr lang="ru-RU" sz="2400" dirty="0" smtClean="0"/>
              <a:t>«служба отечеству».</a:t>
            </a:r>
            <a:br>
              <a:rPr lang="ru-RU" sz="2400" dirty="0" smtClean="0"/>
            </a:br>
            <a:r>
              <a:rPr lang="ru-RU" sz="2400" dirty="0" smtClean="0"/>
              <a:t>Военные профессии».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Беседы: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«есть такая профессия родину защищать».</a:t>
            </a:r>
            <a:br>
              <a:rPr lang="ru-RU" sz="2400" dirty="0" smtClean="0"/>
            </a:br>
            <a:r>
              <a:rPr lang="ru-RU" sz="2400" dirty="0" smtClean="0"/>
              <a:t>«Военная техника».</a:t>
            </a:r>
            <a:br>
              <a:rPr lang="ru-RU" sz="2400" dirty="0" smtClean="0"/>
            </a:br>
            <a:r>
              <a:rPr lang="ru-RU" sz="2400" dirty="0" smtClean="0"/>
              <a:t>« собачья профессия».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Выставки рисунков:</a:t>
            </a:r>
            <a:br>
              <a:rPr lang="ru-RU" sz="2400" dirty="0" smtClean="0"/>
            </a:br>
            <a:r>
              <a:rPr lang="ru-RU" sz="2400" dirty="0" smtClean="0"/>
              <a:t>« день защитников отечества».</a:t>
            </a:r>
            <a:br>
              <a:rPr lang="ru-RU" sz="2400" dirty="0" smtClean="0"/>
            </a:br>
            <a:r>
              <a:rPr lang="ru-RU" sz="2400" dirty="0" smtClean="0"/>
              <a:t>« события на острове </a:t>
            </a:r>
            <a:r>
              <a:rPr lang="ru-RU" sz="2400" dirty="0" err="1" smtClean="0"/>
              <a:t>доманском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>«день космонавтики».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12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73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СПОРТИВНЫЕ СОРЕВНОВАНИЯ ПОСВЯЩЕННЫЕ 23 ФЕВРАЛЯ.</a:t>
            </a:r>
            <a:endParaRPr lang="ru-RU" sz="2400" dirty="0"/>
          </a:p>
        </p:txBody>
      </p:sp>
      <p:pic>
        <p:nvPicPr>
          <p:cNvPr id="2050" name="Picture 2" descr="C:\Users\USER\Desktop\фото\IMG-20170221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" y="1196752"/>
            <a:ext cx="32710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IMG-20170221-WA0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5064"/>
            <a:ext cx="335490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IMG-20170221-WA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01" y="694556"/>
            <a:ext cx="4621188" cy="4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\IMG-20170221-WA00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01" y="4005064"/>
            <a:ext cx="481749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5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39136" cy="516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ПОДВИЖНЫЕ ИГРЫ: «РАЗВЕДЧИКИ»</a:t>
            </a:r>
            <a:endParaRPr lang="ru-RU" sz="2400" dirty="0"/>
          </a:p>
        </p:txBody>
      </p:sp>
      <p:pic>
        <p:nvPicPr>
          <p:cNvPr id="3074" name="Picture 2" descr="C:\Users\USER\Desktop\фото\CAM00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CAM00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CAM00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29226"/>
            <a:ext cx="6120680" cy="33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\CAM00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3573016"/>
            <a:ext cx="3827071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2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39136" cy="5166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ПРОСМОТР ФИЛЬМОВ: </a:t>
            </a:r>
            <a:br>
              <a:rPr lang="ru-RU" sz="2400" dirty="0" smtClean="0"/>
            </a:br>
            <a:r>
              <a:rPr lang="ru-RU" sz="2400" dirty="0" smtClean="0"/>
              <a:t>« ДЕТИ </a:t>
            </a:r>
            <a:r>
              <a:rPr lang="ru-RU" sz="2400" dirty="0" err="1" smtClean="0"/>
              <a:t>в.О.В.»,»Герои</a:t>
            </a:r>
            <a:r>
              <a:rPr lang="ru-RU" sz="2400" dirty="0" smtClean="0"/>
              <a:t> </a:t>
            </a:r>
            <a:r>
              <a:rPr lang="ru-RU" sz="2400" dirty="0" err="1" smtClean="0"/>
              <a:t>В.О.в</a:t>
            </a:r>
            <a:r>
              <a:rPr lang="ru-RU" sz="2400" dirty="0" smtClean="0"/>
              <a:t>.», «города герои».</a:t>
            </a:r>
            <a:endParaRPr lang="ru-RU" sz="2400" dirty="0"/>
          </a:p>
        </p:txBody>
      </p:sp>
      <p:pic>
        <p:nvPicPr>
          <p:cNvPr id="4098" name="Picture 2" descr="C:\Users\USER\Desktop\фото\IMG-20180325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6166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IMG-20180325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09256" cy="43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IMG-20180325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" y="4149080"/>
            <a:ext cx="79477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5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67128" cy="5989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Просмотр фильмов: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« </a:t>
            </a:r>
            <a:r>
              <a:rPr lang="ru-RU" sz="2400" dirty="0" err="1" smtClean="0"/>
              <a:t>россия</a:t>
            </a:r>
            <a:r>
              <a:rPr lang="ru-RU" sz="2400" dirty="0" smtClean="0"/>
              <a:t> великая наша страна».</a:t>
            </a:r>
            <a:br>
              <a:rPr lang="ru-RU" sz="2400" dirty="0" smtClean="0"/>
            </a:br>
            <a:r>
              <a:rPr lang="ru-RU" sz="2400" dirty="0" smtClean="0"/>
              <a:t>«как начиналась война».</a:t>
            </a:r>
            <a:br>
              <a:rPr lang="ru-RU" sz="2400" dirty="0" smtClean="0"/>
            </a:br>
            <a:r>
              <a:rPr lang="ru-RU" sz="2400" dirty="0" smtClean="0"/>
              <a:t>«труженики тыла».</a:t>
            </a:r>
            <a:br>
              <a:rPr lang="ru-RU" sz="2400" dirty="0" smtClean="0"/>
            </a:br>
            <a:r>
              <a:rPr lang="ru-RU" sz="2400" dirty="0" smtClean="0"/>
              <a:t>«дети или взрослые».</a:t>
            </a:r>
            <a:br>
              <a:rPr lang="ru-RU" sz="2400" dirty="0" smtClean="0"/>
            </a:br>
            <a:r>
              <a:rPr lang="ru-RU" sz="2400" dirty="0" smtClean="0"/>
              <a:t>«не детские профессии».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Чтение художественной литературы: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«защитники» – </a:t>
            </a:r>
            <a:r>
              <a:rPr lang="ru-RU" sz="2400" dirty="0" err="1" smtClean="0"/>
              <a:t>илья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турич</a:t>
            </a:r>
            <a:r>
              <a:rPr lang="ru-RU" sz="2400" dirty="0" smtClean="0"/>
              <a:t>, </a:t>
            </a:r>
            <a:r>
              <a:rPr lang="ru-RU" sz="2400" dirty="0" err="1" smtClean="0"/>
              <a:t>леонид</a:t>
            </a:r>
            <a:r>
              <a:rPr lang="ru-RU" sz="2400" dirty="0" smtClean="0"/>
              <a:t> </a:t>
            </a:r>
            <a:r>
              <a:rPr lang="ru-RU" sz="2400" dirty="0" err="1" smtClean="0"/>
              <a:t>богданов</a:t>
            </a:r>
            <a:r>
              <a:rPr lang="ru-RU" sz="2400" dirty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сын полка» – </a:t>
            </a:r>
            <a:r>
              <a:rPr lang="ru-RU" sz="2400" dirty="0" err="1" smtClean="0"/>
              <a:t>валентин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катаев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«дети – герои </a:t>
            </a:r>
            <a:r>
              <a:rPr lang="ru-RU" sz="2400" dirty="0" err="1" smtClean="0"/>
              <a:t>в.о.в</a:t>
            </a:r>
            <a:r>
              <a:rPr lang="ru-RU" sz="2400" dirty="0" smtClean="0"/>
              <a:t>.» – анна </a:t>
            </a:r>
            <a:r>
              <a:rPr lang="ru-RU" sz="2400" dirty="0" err="1" smtClean="0"/>
              <a:t>печерская</a:t>
            </a:r>
            <a:r>
              <a:rPr lang="ru-RU" sz="2400" dirty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747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фото\IMG-20180215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834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\IMG-20180215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72" y="1628800"/>
            <a:ext cx="3550822" cy="29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\IMG-20170505-WA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7" y="3903558"/>
            <a:ext cx="3546612" cy="28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67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59892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Прослушивание </a:t>
            </a:r>
            <a:r>
              <a:rPr lang="ru-RU" sz="2400" dirty="0"/>
              <a:t>музыкальных произведений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«Дороги», муз. </a:t>
            </a:r>
            <a:r>
              <a:rPr lang="ru-RU" sz="2400" dirty="0" err="1"/>
              <a:t>А.Новикова</a:t>
            </a:r>
            <a:r>
              <a:rPr lang="ru-RU" sz="2400" dirty="0"/>
              <a:t>, сл. Л. </a:t>
            </a:r>
            <a:r>
              <a:rPr lang="ru-RU" sz="2400" dirty="0" err="1"/>
              <a:t>Ошанина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000" dirty="0" smtClean="0"/>
              <a:t>«</a:t>
            </a:r>
            <a:r>
              <a:rPr lang="ru-RU" sz="2000" dirty="0"/>
              <a:t>Алёша», муз. </a:t>
            </a:r>
            <a:r>
              <a:rPr lang="ru-RU" sz="2000" dirty="0" err="1"/>
              <a:t>Э.Колмановского</a:t>
            </a:r>
            <a:r>
              <a:rPr lang="ru-RU" sz="2000" dirty="0"/>
              <a:t>, сл. К. </a:t>
            </a:r>
            <a:r>
              <a:rPr lang="ru-RU" sz="2000" dirty="0" err="1"/>
              <a:t>Ванштейкина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«Журавли», муз. </a:t>
            </a:r>
            <a:r>
              <a:rPr lang="ru-RU" sz="2000" dirty="0" err="1"/>
              <a:t>Я.Френкеля</a:t>
            </a:r>
            <a:r>
              <a:rPr lang="ru-RU" sz="2000" dirty="0"/>
              <a:t> и поэта Расула Гамзатова .</a:t>
            </a:r>
            <a:br>
              <a:rPr lang="ru-RU" sz="2000" dirty="0"/>
            </a:br>
            <a:r>
              <a:rPr lang="ru-RU" sz="2000" dirty="0"/>
              <a:t>«В землянке», муз. К. </a:t>
            </a:r>
            <a:r>
              <a:rPr lang="ru-RU" sz="2000" dirty="0" err="1"/>
              <a:t>Листова</a:t>
            </a:r>
            <a:r>
              <a:rPr lang="ru-RU" sz="2000" dirty="0"/>
              <a:t>, </a:t>
            </a:r>
            <a:r>
              <a:rPr lang="ru-RU" sz="2000" dirty="0" err="1"/>
              <a:t>сл.А.Суркова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«Баллада о солдате», </a:t>
            </a:r>
            <a:r>
              <a:rPr lang="ru-RU" sz="2000" dirty="0" err="1" smtClean="0"/>
              <a:t>муз.В.Соловьёва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«Огонёк», муз. </a:t>
            </a:r>
            <a:r>
              <a:rPr lang="ru-RU" sz="2000" dirty="0" err="1"/>
              <a:t>М.Макроусова</a:t>
            </a:r>
            <a:r>
              <a:rPr lang="ru-RU" sz="2000" dirty="0"/>
              <a:t>, </a:t>
            </a:r>
            <a:r>
              <a:rPr lang="ru-RU" sz="2000" dirty="0" err="1" smtClean="0"/>
              <a:t>сл.М.Исаковского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/>
              <a:t>«</a:t>
            </a:r>
            <a:r>
              <a:rPr lang="ru-RU" sz="2400" dirty="0" err="1"/>
              <a:t>Катюша</a:t>
            </a:r>
            <a:r>
              <a:rPr lang="ru-RU" sz="2400" dirty="0" err="1" smtClean="0"/>
              <a:t>»,»синий</a:t>
            </a:r>
            <a:r>
              <a:rPr lang="ru-RU" sz="2400" dirty="0"/>
              <a:t> платочек».</a:t>
            </a:r>
            <a:br>
              <a:rPr lang="ru-RU" sz="2400" dirty="0"/>
            </a:br>
            <a:r>
              <a:rPr lang="ru-RU" sz="2400" dirty="0"/>
              <a:t>«Хотят ли русские войны» музыка — Эдуарда Колмановского, слова — Евгения </a:t>
            </a:r>
            <a:r>
              <a:rPr lang="ru-RU" sz="2400" dirty="0" smtClean="0"/>
              <a:t>Евтушенко.</a:t>
            </a:r>
            <a:br>
              <a:rPr lang="ru-RU" sz="2400" dirty="0" smtClean="0"/>
            </a:br>
            <a:r>
              <a:rPr lang="ru-RU" sz="2000" dirty="0" smtClean="0"/>
              <a:t> </a:t>
            </a:r>
            <a:r>
              <a:rPr lang="ru-RU" sz="2000" dirty="0"/>
              <a:t>«Прадедушка</a:t>
            </a:r>
            <a:r>
              <a:rPr lang="ru-RU" sz="2000" dirty="0" smtClean="0"/>
              <a:t>» музыка и слова </a:t>
            </a:r>
            <a:r>
              <a:rPr lang="ru-RU" sz="2000" dirty="0" err="1" smtClean="0"/>
              <a:t>з.рот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1800" dirty="0"/>
              <a:t>«Вечный огонь», </a:t>
            </a:r>
            <a:r>
              <a:rPr lang="ru-RU" sz="1800" dirty="0" err="1"/>
              <a:t>муз.А.Филиппенко</a:t>
            </a:r>
            <a:r>
              <a:rPr lang="ru-RU" sz="1800" dirty="0"/>
              <a:t>, </a:t>
            </a:r>
            <a:r>
              <a:rPr lang="ru-RU" sz="1800" dirty="0" err="1"/>
              <a:t>сл.ДЧибисова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Миру– мир», </a:t>
            </a:r>
            <a:r>
              <a:rPr lang="ru-RU" sz="1800" dirty="0" err="1"/>
              <a:t>муз.Г.Струве</a:t>
            </a:r>
            <a:r>
              <a:rPr lang="ru-RU" sz="1800" dirty="0"/>
              <a:t>, </a:t>
            </a:r>
            <a:r>
              <a:rPr lang="ru-RU" sz="1800" dirty="0" err="1"/>
              <a:t>сл.Н.Соловьёвой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«Идут ветераны», муз. </a:t>
            </a:r>
            <a:r>
              <a:rPr lang="ru-RU" sz="1800" dirty="0" err="1"/>
              <a:t>сл</a:t>
            </a:r>
            <a:r>
              <a:rPr lang="ru-RU" sz="1800" dirty="0"/>
              <a:t> </a:t>
            </a:r>
            <a:r>
              <a:rPr lang="ru-RU" sz="1800" dirty="0" err="1"/>
              <a:t>З.Рот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>, «Мир нужен всем», </a:t>
            </a:r>
            <a:r>
              <a:rPr lang="ru-RU" sz="1800" dirty="0" err="1" smtClean="0"/>
              <a:t>муз.А.Ермолова</a:t>
            </a:r>
            <a:r>
              <a:rPr lang="ru-RU" sz="1800" dirty="0"/>
              <a:t>, </a:t>
            </a:r>
            <a:r>
              <a:rPr lang="ru-RU" sz="1800" dirty="0" err="1" smtClean="0"/>
              <a:t>сл.М.Загота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166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33584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последнее время в обществе утратились традиции патриотического сознания, поэтому актуальность проблемы воспитания патриотизма у детей дошкольного возраста очевидна. Научить ребёнка всегда любить родных и близких людей, бережно и с любовью относиться к своей Родине, испытывать гордость за свой народ, задача очень сложная, так как в современных семьях вопросы воспитания патриотизма, гражданственности не считаются важными и зачастую вызывают лишь недоумение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Нет в России семьи такой,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Где не памятен был свой герой.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глаза молодых солдат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фотографий увядших глядят...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взгляд, словно высший суд,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ребят, что сейчас растут.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мальчишкам нельзя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Ни солгать, ни обмануть,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Ни с пути свернуть!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Златоустовский)</a:t>
            </a:r>
          </a:p>
        </p:txBody>
      </p:sp>
    </p:spTree>
    <p:extLst>
      <p:ext uri="{BB962C8B-B14F-4D97-AF65-F5344CB8AC3E}">
        <p14:creationId xmlns:p14="http://schemas.microsoft.com/office/powerpoint/2010/main" val="242127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Расскрашивание:война</a:t>
            </a:r>
            <a:endParaRPr lang="ru-RU" dirty="0"/>
          </a:p>
        </p:txBody>
      </p:sp>
      <p:pic>
        <p:nvPicPr>
          <p:cNvPr id="6146" name="Picture 2" descr="C:\Users\USER\Desktop\фото\P80314-110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91364" cy="5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P80314-11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87" y="1484783"/>
            <a:ext cx="4709180" cy="5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50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Лепка: солдаты и моряки</a:t>
            </a:r>
            <a:endParaRPr lang="ru-RU" dirty="0"/>
          </a:p>
        </p:txBody>
      </p:sp>
      <p:pic>
        <p:nvPicPr>
          <p:cNvPr id="7170" name="Picture 2" descr="C:\Users\USER\Desktop\фото\P80327-174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3320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P80327-174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274205" cy="52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50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8767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Военная техника  во время войны: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http://images.myshared.ru/5/450301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0247"/>
            <a:ext cx="7704856" cy="5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6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Современная военная техника:</a:t>
            </a:r>
            <a:endParaRPr lang="ru-RU" sz="2400" dirty="0"/>
          </a:p>
        </p:txBody>
      </p:sp>
      <p:pic>
        <p:nvPicPr>
          <p:cNvPr id="2050" name="Picture 2" descr="C:\Users\USER\Desktop\detsad-270263-1455998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43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38027"/>
              </p:ext>
            </p:extLst>
          </p:nvPr>
        </p:nvGraphicFramePr>
        <p:xfrm>
          <a:off x="323528" y="908721"/>
          <a:ext cx="7239000" cy="461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000"/>
              </a:tblGrid>
              <a:tr h="282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Сюжетно-ролевые </a:t>
                      </a:r>
                      <a:r>
                        <a:rPr lang="ru-RU" sz="2400" dirty="0" smtClean="0">
                          <a:effectLst/>
                        </a:rPr>
                        <a:t>игра: </a:t>
                      </a:r>
                      <a:r>
                        <a:rPr lang="ru-RU" sz="2400" dirty="0">
                          <a:effectLst/>
                        </a:rPr>
                        <a:t>«Пограничники»,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русские народные </a:t>
                      </a:r>
                      <a:r>
                        <a:rPr lang="ru-RU" sz="2400" dirty="0" smtClean="0">
                          <a:effectLst/>
                        </a:rPr>
                        <a:t>игры: </a:t>
                      </a:r>
                      <a:r>
                        <a:rPr lang="ru-RU" sz="2400" dirty="0">
                          <a:effectLst/>
                        </a:rPr>
                        <a:t>«Русское единство», </a:t>
                      </a:r>
                      <a:endParaRPr lang="ru-RU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дидактическая </a:t>
                      </a:r>
                      <a:r>
                        <a:rPr lang="ru-RU" sz="2400" dirty="0" smtClean="0">
                          <a:effectLst/>
                        </a:rPr>
                        <a:t>игра: </a:t>
                      </a:r>
                      <a:r>
                        <a:rPr lang="ru-RU" sz="2400" dirty="0">
                          <a:effectLst/>
                        </a:rPr>
                        <a:t>«Что в военном пакете?»,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подвижная </a:t>
                      </a:r>
                      <a:r>
                        <a:rPr lang="ru-RU" sz="2400" dirty="0" smtClean="0">
                          <a:effectLst/>
                        </a:rPr>
                        <a:t>игра: </a:t>
                      </a:r>
                      <a:r>
                        <a:rPr lang="ru-RU" sz="2400" dirty="0">
                          <a:effectLst/>
                        </a:rPr>
                        <a:t>«Саперы», «Снайперы».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Сюжетно-ролевая </a:t>
                      </a:r>
                      <a:r>
                        <a:rPr lang="ru-RU" sz="2400" dirty="0" smtClean="0">
                          <a:effectLst/>
                        </a:rPr>
                        <a:t>игра: «</a:t>
                      </a:r>
                      <a:r>
                        <a:rPr lang="ru-RU" sz="2400" dirty="0">
                          <a:effectLst/>
                        </a:rPr>
                        <a:t>Военные»,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познавательная игра </a:t>
                      </a:r>
                      <a:r>
                        <a:rPr lang="ru-RU" sz="2400" dirty="0" smtClean="0">
                          <a:effectLst/>
                        </a:rPr>
                        <a:t>:«</a:t>
                      </a:r>
                      <a:r>
                        <a:rPr lang="ru-RU" sz="2400" dirty="0">
                          <a:effectLst/>
                        </a:rPr>
                        <a:t>Раньше и теперь», подвижные игры </a:t>
                      </a:r>
                      <a:r>
                        <a:rPr lang="ru-RU" sz="2400" dirty="0" smtClean="0">
                          <a:effectLst/>
                        </a:rPr>
                        <a:t>:«</a:t>
                      </a:r>
                      <a:r>
                        <a:rPr lang="ru-RU" sz="2400" dirty="0">
                          <a:effectLst/>
                        </a:rPr>
                        <a:t>Стенка-мишень», «Кто дальше?»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7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Лепка: военная техника</a:t>
            </a:r>
            <a:endParaRPr lang="ru-RU" dirty="0"/>
          </a:p>
        </p:txBody>
      </p:sp>
      <p:pic>
        <p:nvPicPr>
          <p:cNvPr id="8195" name="Picture 3" descr="C:\Users\USER\Desktop\фото\P80327-175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4248472" cy="51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P80327-175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3817026" cy="50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51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804704"/>
          </a:xfrm>
        </p:spPr>
        <p:txBody>
          <a:bodyPr/>
          <a:lstStyle/>
          <a:p>
            <a:r>
              <a:rPr lang="ru-RU" dirty="0" smtClean="0"/>
              <a:t>Лепка: военная техника</a:t>
            </a:r>
            <a:endParaRPr lang="ru-RU" dirty="0"/>
          </a:p>
        </p:txBody>
      </p:sp>
      <p:pic>
        <p:nvPicPr>
          <p:cNvPr id="1126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01695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0169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6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660688"/>
          </a:xfrm>
        </p:spPr>
        <p:txBody>
          <a:bodyPr/>
          <a:lstStyle/>
          <a:p>
            <a:r>
              <a:rPr lang="ru-RU" dirty="0" smtClean="0"/>
              <a:t>Аппликация:</a:t>
            </a:r>
            <a:endParaRPr lang="ru-RU" dirty="0"/>
          </a:p>
        </p:txBody>
      </p:sp>
      <p:pic>
        <p:nvPicPr>
          <p:cNvPr id="12290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671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86" y="332656"/>
            <a:ext cx="378169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555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Чтение художественной литературы: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 неизвестный солдат» – </a:t>
            </a:r>
            <a:r>
              <a:rPr lang="ru-RU" sz="2400" dirty="0" err="1" smtClean="0"/>
              <a:t>анатолий</a:t>
            </a:r>
            <a:r>
              <a:rPr lang="ru-RU" sz="2400" dirty="0" smtClean="0"/>
              <a:t> рыбаков.</a:t>
            </a:r>
            <a:br>
              <a:rPr lang="ru-RU" sz="2400" dirty="0" smtClean="0"/>
            </a:br>
            <a:r>
              <a:rPr lang="ru-RU" sz="2400" dirty="0" smtClean="0"/>
              <a:t>«Час мужества» - </a:t>
            </a:r>
            <a:br>
              <a:rPr lang="ru-RU" sz="2400" dirty="0" smtClean="0"/>
            </a:br>
            <a:r>
              <a:rPr lang="ru-RU" sz="2400" dirty="0" smtClean="0"/>
              <a:t>«подвиг солдата» – </a:t>
            </a:r>
            <a:r>
              <a:rPr lang="ru-RU" sz="2400" dirty="0" err="1" smtClean="0"/>
              <a:t>анатолий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метяев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Великая отечественная по произведениям художников: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рассматривание иллюстраций,</a:t>
            </a:r>
            <a:br>
              <a:rPr lang="ru-RU" sz="2400" dirty="0"/>
            </a:br>
            <a:r>
              <a:rPr lang="ru-RU" sz="2400" dirty="0"/>
              <a:t>составление коротких рассказов по иллюстрациям,</a:t>
            </a:r>
          </a:p>
        </p:txBody>
      </p:sp>
    </p:spTree>
    <p:extLst>
      <p:ext uri="{BB962C8B-B14F-4D97-AF65-F5344CB8AC3E}">
        <p14:creationId xmlns:p14="http://schemas.microsoft.com/office/powerpoint/2010/main" val="2884171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рисунков художников</a:t>
            </a:r>
            <a:endParaRPr lang="ru-RU" dirty="0"/>
          </a:p>
        </p:txBody>
      </p:sp>
      <p:pic>
        <p:nvPicPr>
          <p:cNvPr id="9218" name="Picture 2" descr="C:\Users\USER\Desktop\фото\IMG-20180311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8965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\IMG-20180311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615632" cy="51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Патриотическое воспитание является актуальной проблемой воспитания подрастающего поколения.</a:t>
            </a:r>
            <a:br>
              <a:rPr lang="ru-RU" dirty="0"/>
            </a:br>
            <a:r>
              <a:rPr lang="ru-RU" dirty="0"/>
              <a:t>Ребёнок не рождается патриотом, он им становится. Патриотизм – это любовь к своей семье, родному краю, своей стране, чувство гордости и ответственности за родную страну, желание быть частью великой страны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А.Н.Толстой</a:t>
            </a:r>
            <a:r>
              <a:rPr lang="ru-RU" dirty="0"/>
              <a:t> говорил: «</a:t>
            </a:r>
            <a:r>
              <a:rPr lang="ru-RU" i="1" dirty="0"/>
              <a:t>Патриотизм —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ее счастливых и ее несчастных дней</a:t>
            </a:r>
            <a:r>
              <a:rPr lang="ru-RU" i="1" dirty="0" smtClean="0"/>
              <a:t>.»</a:t>
            </a:r>
          </a:p>
          <a:p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Воспитание патриотизма это не простой и непрерывный процесс, многое зависит от окружения ребёнка, от того, что закладывается в сознание ребёнка с самого детства. Не каждый родитель считает необходимым рассказывать своему ребёнку о родной стране, своих предках, наивно думая, что маленький ребёнок ни чего в этом не понимает. Поэтому очень важна роль дошкольного образования в воспитании патриотизма у детей, так как именно в дошкольном возрасте формируются нравственные качества человека.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575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555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Просмотр видео ролика: </a:t>
            </a:r>
            <a:br>
              <a:rPr lang="ru-RU" sz="2400" dirty="0" smtClean="0"/>
            </a:br>
            <a:r>
              <a:rPr lang="ru-RU" sz="2400" dirty="0" smtClean="0"/>
              <a:t>« день победы»</a:t>
            </a:r>
            <a:br>
              <a:rPr lang="ru-RU" sz="2400" dirty="0" smtClean="0"/>
            </a:br>
            <a:r>
              <a:rPr lang="ru-RU" sz="2400" dirty="0" smtClean="0"/>
              <a:t>« </a:t>
            </a:r>
            <a:br>
              <a:rPr lang="ru-RU" sz="2400" dirty="0" smtClean="0"/>
            </a:br>
            <a:r>
              <a:rPr lang="ru-RU" sz="2000" dirty="0"/>
              <a:t>Беседы: «Что такое героизм</a:t>
            </a:r>
            <a:r>
              <a:rPr lang="ru-RU" sz="2000" dirty="0" smtClean="0"/>
              <a:t>»,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«Дети в годы войны</a:t>
            </a:r>
            <a:r>
              <a:rPr lang="ru-RU" sz="2000" dirty="0" smtClean="0"/>
              <a:t>»,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«Мы помним героев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Просмотр презентации «День Победы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« </a:t>
            </a:r>
            <a:r>
              <a:rPr lang="ru-RU" sz="2000" dirty="0"/>
              <a:t>Подготовка к праздничному мероприятию ко Дню </a:t>
            </a:r>
            <a:r>
              <a:rPr lang="ru-RU" sz="2000" dirty="0" smtClean="0"/>
              <a:t>Победы».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>Создание атмосферы праздника в День Победы, желание сказать </a:t>
            </a:r>
            <a:br>
              <a:rPr lang="ru-RU" sz="2400" dirty="0"/>
            </a:br>
            <a:r>
              <a:rPr lang="ru-RU" sz="2400" dirty="0"/>
              <a:t>«Спасибо!» оставшимся в живых ветеранам.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9342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Рассматривали изображения с медалями и орденами:</a:t>
            </a:r>
            <a:endParaRPr lang="ru-RU" sz="2400" dirty="0"/>
          </a:p>
        </p:txBody>
      </p:sp>
      <p:pic>
        <p:nvPicPr>
          <p:cNvPr id="6148" name="Picture 4" descr="http://images.myshared.ru/6/576931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5695487" cy="47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s00.infourok.ru/images/doc/292/291841/2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3672407" cy="48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74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66693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Результат: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u="sng" dirty="0"/>
              <a:t>Для детей: 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Дети испытывают гордость за свою страну, интересуются историей Родины.</a:t>
            </a:r>
            <a:br>
              <a:rPr lang="ru-RU" sz="2400" dirty="0"/>
            </a:br>
            <a:r>
              <a:rPr lang="ru-RU" sz="2400" dirty="0"/>
              <a:t>Знают традиции родного народа, символику России, историю малой родины.</a:t>
            </a:r>
            <a:br>
              <a:rPr lang="ru-RU" sz="2400" dirty="0"/>
            </a:br>
            <a:r>
              <a:rPr lang="ru-RU" sz="2400" dirty="0"/>
              <a:t>У детей более глубокие знания о </a:t>
            </a:r>
            <a:r>
              <a:rPr lang="ru-RU" sz="2400" dirty="0" smtClean="0"/>
              <a:t>России.  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/>
              <a:t>Благодаря проекту, дети получили необходимую </a:t>
            </a:r>
            <a:r>
              <a:rPr lang="ru-RU" sz="2400" dirty="0" smtClean="0"/>
              <a:t>информацию о великой отечественной войне, </a:t>
            </a:r>
            <a:r>
              <a:rPr lang="ru-RU" sz="2400" dirty="0"/>
              <a:t>о людях, сражавшихся на войне, о детях – войны, о тягостях тех лет.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дл</a:t>
            </a:r>
            <a:r>
              <a:rPr lang="ru-RU" sz="2400" u="sng" dirty="0" smtClean="0"/>
              <a:t>я </a:t>
            </a:r>
            <a:r>
              <a:rPr lang="ru-RU" sz="2400" u="sng" dirty="0"/>
              <a:t>родителей</a:t>
            </a:r>
            <a:r>
              <a:rPr lang="ru-RU" sz="2400" u="sng" dirty="0" smtClean="0"/>
              <a:t>:</a:t>
            </a:r>
            <a:br>
              <a:rPr lang="ru-RU" sz="2400" u="sng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Родители стали понимать важность воспитания патриотических качеств в дошкольном возрасте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8748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 – мы гордимся.</a:t>
            </a:r>
            <a:endParaRPr lang="ru-RU" dirty="0"/>
          </a:p>
        </p:txBody>
      </p:sp>
      <p:pic>
        <p:nvPicPr>
          <p:cNvPr id="10242" name="Picture 2" descr="C:\Users\USER\Desktop\фото\IMG-20170503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776864" cy="52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45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7848872" cy="66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Воспитание нравственно - патриотических качеств детей старшего дошкольного </a:t>
            </a:r>
            <a:r>
              <a:rPr lang="ru-RU" dirty="0"/>
              <a:t>возраста :любовь и уважение к старшим, заботливое отношение к малышам, пожилым людям; воспитание у детей стремления в своих поступках следовать положительному примеру.</a:t>
            </a:r>
          </a:p>
          <a:p>
            <a:r>
              <a:rPr lang="ru-RU" dirty="0" smtClean="0"/>
              <a:t>  </a:t>
            </a:r>
            <a:r>
              <a:rPr lang="ru-RU" dirty="0"/>
              <a:t>Р</a:t>
            </a:r>
            <a:r>
              <a:rPr lang="ru-RU" dirty="0" smtClean="0"/>
              <a:t>азвитие интереса к истории и традициям России</a:t>
            </a:r>
            <a:r>
              <a:rPr lang="ru-RU" dirty="0"/>
              <a:t>. Любви к Родине, гордости за ее достижения, уверенности в том, что Россия - великая многонациональная страна с героическим прошлым и счастливым будущим.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17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79208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</a:t>
            </a:r>
            <a:r>
              <a:rPr lang="ru-RU" b="1" dirty="0" smtClean="0"/>
              <a:t>проекта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1.Формировать интерес </a:t>
            </a:r>
            <a:r>
              <a:rPr lang="ru-RU" dirty="0"/>
              <a:t>к традициям семьи, уважение к </a:t>
            </a:r>
            <a:r>
              <a:rPr lang="ru-RU" dirty="0" smtClean="0"/>
              <a:t>старшим 2.Расширять знания о малой родине</a:t>
            </a:r>
          </a:p>
          <a:p>
            <a:r>
              <a:rPr lang="ru-RU" dirty="0" smtClean="0"/>
              <a:t>3.формирование первичных представлений о труде взрослых, его роли в обществе и жизни каждого человека.</a:t>
            </a:r>
          </a:p>
          <a:p>
            <a:r>
              <a:rPr lang="ru-RU" dirty="0" smtClean="0"/>
              <a:t>4.Формировать интерес к истории своей Родины. Познакомить с историей Великой Отечественной войны, полной примеров величайшего героизма и мужества людей в борьбе за свободу Родины;</a:t>
            </a:r>
            <a:br>
              <a:rPr lang="ru-RU" dirty="0" smtClean="0"/>
            </a:br>
            <a:r>
              <a:rPr lang="ru-RU" dirty="0" smtClean="0"/>
              <a:t>5.Формировать чувство гордости за свою страну. Уточнить знания о празднике Дне Победы.</a:t>
            </a:r>
            <a:br>
              <a:rPr lang="ru-RU" dirty="0" smtClean="0"/>
            </a:br>
            <a:r>
              <a:rPr lang="ru-RU" dirty="0" smtClean="0"/>
              <a:t>6.формирование гражданской принадлежности, Формировать нравственно-патриотические качества: храбрость, мужество, чувства принадлежности к мировому сообществу.</a:t>
            </a:r>
            <a:br>
              <a:rPr lang="ru-RU" dirty="0" smtClean="0"/>
            </a:br>
            <a:r>
              <a:rPr lang="ru-RU" dirty="0" smtClean="0"/>
              <a:t>7.развития у детей познавательных интересов</a:t>
            </a:r>
            <a:br>
              <a:rPr lang="ru-RU" dirty="0" smtClean="0"/>
            </a:br>
            <a:r>
              <a:rPr lang="ru-RU" dirty="0" smtClean="0"/>
              <a:t>8.Формировать интерес </a:t>
            </a:r>
            <a:r>
              <a:rPr lang="ru-RU" dirty="0"/>
              <a:t>к чтению художественной литературы</a:t>
            </a:r>
            <a:br>
              <a:rPr lang="ru-RU" dirty="0"/>
            </a:br>
            <a:r>
              <a:rPr lang="ru-RU" dirty="0"/>
              <a:t>Воспитывать активную жизненную позицию</a:t>
            </a:r>
            <a:br>
              <a:rPr lang="ru-RU" dirty="0"/>
            </a:br>
            <a:r>
              <a:rPr lang="ru-RU" dirty="0" smtClean="0"/>
              <a:t>9.формирование </a:t>
            </a:r>
            <a:r>
              <a:rPr lang="ru-RU" dirty="0"/>
              <a:t>целостной картины мира, расширение кругозора детей.</a:t>
            </a:r>
            <a:br>
              <a:rPr lang="ru-RU" dirty="0"/>
            </a:br>
            <a:r>
              <a:rPr lang="ru-RU" dirty="0" smtClean="0"/>
              <a:t>10.Дать </a:t>
            </a:r>
            <a:r>
              <a:rPr lang="ru-RU" dirty="0"/>
              <a:t>детям представление о том, что народ помнит и чтит память героев в Великой Отечественной войны1941-1945 г. г.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5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Ожидаемые результаты: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/>
              <a:t>Освоение доступных знаний об истории родного Отечества.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Приобретение детьми дошкольного возраста навыков социального общения с взрослыми.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Проявление внимания и уважения к ветеранам, пожилым </a:t>
            </a:r>
            <a:r>
              <a:rPr lang="ru-RU" dirty="0" smtClean="0"/>
              <a:t>людям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90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9847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дети подготовительной группы</a:t>
            </a:r>
            <a:br>
              <a:rPr lang="ru-RU" dirty="0"/>
            </a:br>
            <a:r>
              <a:rPr lang="ru-RU" dirty="0"/>
              <a:t>- воспитатель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родители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групповой</a:t>
            </a:r>
            <a:br>
              <a:rPr lang="ru-RU" dirty="0"/>
            </a:br>
            <a:r>
              <a:rPr lang="ru-RU" dirty="0" smtClean="0"/>
              <a:t>- долгосрочный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7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Формы работы над проектом:</a:t>
            </a:r>
          </a:p>
          <a:p>
            <a:r>
              <a:rPr lang="ru-RU" dirty="0" smtClean="0"/>
              <a:t> - занятия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 smtClean="0"/>
              <a:t>- художественно-творческая </a:t>
            </a:r>
            <a:r>
              <a:rPr lang="ru-RU" dirty="0"/>
              <a:t>деятельность;</a:t>
            </a:r>
            <a:br>
              <a:rPr lang="ru-RU" dirty="0"/>
            </a:br>
            <a:r>
              <a:rPr lang="ru-RU" dirty="0" smtClean="0"/>
              <a:t>- чтение </a:t>
            </a:r>
            <a:r>
              <a:rPr lang="ru-RU" dirty="0"/>
              <a:t>художественной литературы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 дидактические игры</a:t>
            </a:r>
          </a:p>
          <a:p>
            <a:r>
              <a:rPr lang="ru-RU" dirty="0" smtClean="0"/>
              <a:t>- подвижные игры</a:t>
            </a:r>
          </a:p>
          <a:p>
            <a:r>
              <a:rPr lang="ru-RU" dirty="0" smtClean="0"/>
              <a:t>- сюжетно – ролевые игры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рассматривание </a:t>
            </a:r>
            <a:r>
              <a:rPr lang="ru-RU" dirty="0"/>
              <a:t>иллюстраций, фотографий, газет;</a:t>
            </a:r>
            <a:br>
              <a:rPr lang="ru-RU" dirty="0"/>
            </a:br>
            <a:r>
              <a:rPr lang="ru-RU" dirty="0" smtClean="0"/>
              <a:t>- слушание </a:t>
            </a:r>
            <a:r>
              <a:rPr lang="ru-RU" dirty="0"/>
              <a:t>музыки;</a:t>
            </a:r>
            <a:br>
              <a:rPr lang="ru-RU" dirty="0"/>
            </a:br>
            <a:r>
              <a:rPr lang="ru-RU" dirty="0" smtClean="0"/>
              <a:t>- наблюдения.</a:t>
            </a:r>
          </a:p>
          <a:p>
            <a:r>
              <a:rPr lang="ru-RU" dirty="0" smtClean="0"/>
              <a:t>- встречи, беседы с родителями.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Просмотр презентаций и видео роликов.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98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720</TotalTime>
  <Words>292</Words>
  <Application>Microsoft Office PowerPoint</Application>
  <PresentationFormat>Экран (4:3)</PresentationFormat>
  <Paragraphs>67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Патриотическое воспитание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«мама , я тебя люблю»</vt:lpstr>
      <vt:lpstr>Нод: «мама, я тебя люблю.» «моя семья» беседы:  «мамины помощники» «мамины глаза» « мама – главный друг» «МОИ БРАТЬЯ  И СЕСТРЫ» « КТО ГЛАВНЫЙ?»  Работа с родителями:  Консультация: «день матери: история и традиции.»  « изречения известных людей о маме.» « роль мамы в воспитании ребенка.» Оформление выставки рисунков: «моя мама».</vt:lpstr>
      <vt:lpstr>«Мой двор» , «моя улица» , </vt:lpstr>
      <vt:lpstr>Беседы:   « мой любимый дом». «Домашний очаг». «Самая красивая улица». «дороги города». «дом в котором живут друзья».  Дидактические игры:  « найди одинаковые дома», « найди отличия», «кто в домике живет?», </vt:lpstr>
      <vt:lpstr>Мой детский сад и друзья</vt:lpstr>
      <vt:lpstr>Нод:  «как хорошо у нас в саду».  Беседы:  «площадка моей мечты». «режим дня». «я + детский сад?».  </vt:lpstr>
      <vt:lpstr>Мой любимый город</vt:lpstr>
      <vt:lpstr>Нод: «мой любимый город».  Беседы:  « город который построю я «. « Пограничный город «.  Подвижная игра:  «светофор», « пограничники» «Берегись автомобиля»  просмотр фильмов:    «город в котором я живу». « памятные места города». « ИСТОРИЯ ГОРОДА». </vt:lpstr>
      <vt:lpstr>Россия-моя страна</vt:lpstr>
      <vt:lpstr>НОД: «МОЯ РОССИЯ». « НАРОДЫ РОССИИ».  БЕСЕДЫ; «РУССКИЕ НАРОДНЫЕ КОСТЮМЫ». «КРЕМЛЬ». « ПЕРЕЛЕТНЫЕ ПТИЦИ РОССИИ». « НАРОДНО ПРИКЛАДНОЕ ИССКУСТВО» « ФЛАГ РОССИИ». «МОЯ БОЛЬШАЯ СТРАНА РОССИЯ».  ПРОСМОТР ПРЕЗИНТАЦИЙ НА ТЕМЫ:  «МОЯ БОЛЬШАЯ РОССИЯ». «ФЛОРА И ФАУНА РОССИИ». «ЭТА ВЕЛИКАЯ СТРАНА». «ГОРОДА ГЕРОИ – РОССИИ». «КАК МНОГО ГЕРОЕВ В НАШЕЙ СТРАНЕ».</vt:lpstr>
      <vt:lpstr>Профессии требующие мужества и храбрости</vt:lpstr>
      <vt:lpstr> НОД: «МНОГО В ГОРОДЕ НАШЕМ  ОТВАЖНЫХ ЛЮДЕЙ».  дидактическая игра   «Сигнальные флажки»,  «Салют»,  подвижная игра:  «Разведчики» «Кто быстрее соберется по тревоге».  ПРОСМОТР ФИЛЬМА:  «МИР НА ЗЕМЛЕ?» </vt:lpstr>
      <vt:lpstr>ВСТРЕЧА С ВОЕННЫМИ: БЕСЕДЫ, ЗНАКОМСТВО С ПРОФЕССИЕЙ , ОРУЖИЕМ. </vt:lpstr>
      <vt:lpstr>Нод:  «россия огромная наша страна» «служба отечеству». Военные профессии».  Беседы:  «есть такая профессия родину защищать». «Военная техника». « собачья профессия».  Выставки рисунков: « день защитников отечества». « события на острове доманском». «день космонавтики».  </vt:lpstr>
      <vt:lpstr>СПОРТИВНЫЕ СОРЕВНОВАНИЯ ПОСВЯЩЕННЫЕ 23 ФЕВРАЛЯ.</vt:lpstr>
      <vt:lpstr>ПОДВИЖНЫЕ ИГРЫ: «РАЗВЕДЧИКИ»</vt:lpstr>
      <vt:lpstr>ПРОСМОТР ФИЛЬМОВ:  « ДЕТИ в.О.В.»,»Герои В.О.в.», «города герои».</vt:lpstr>
      <vt:lpstr>Просмотр фильмов:   « россия великая наша страна». «как начиналась война». «труженики тыла». «дети или взрослые». «не детские профессии».  Чтение художественной литературы:  «защитники» – илья турич, леонид богданов, « сын полка» – валентин катаев, «дети – герои в.о.в.» – анна печерская,  </vt:lpstr>
      <vt:lpstr>Презентация PowerPoint</vt:lpstr>
      <vt:lpstr>Прослушивание музыкальных произведений:  «Дороги», муз. А.Новикова, сл. Л. Ошанина.   «Алёша», муз. Э.Колмановского, сл. К. Ванштейкина. «Журавли», муз. Я.Френкеля и поэта Расула Гамзатова . «В землянке», муз. К. Листова, сл.А.Суркова. «Баллада о солдате», муз.В.Соловьёва «Огонёк», муз. М.Макроусова, сл.М.Исаковского «Катюша»,»синий платочек». «Хотят ли русские войны» музыка — Эдуарда Колмановского, слова — Евгения Евтушенко.  «Прадедушка» музыка и слова з.рот. «Вечный огонь», муз.А.Филиппенко, сл.ДЧибисова.  «Миру– мир», муз.Г.Струве, сл.Н.Соловьёвой.   «Идут ветераны», муз. сл З.Рот. , «Мир нужен всем», муз.А.Ермолова, сл.М.Загота </vt:lpstr>
      <vt:lpstr>Расскрашивание:война</vt:lpstr>
      <vt:lpstr>Лепка: солдаты и моряки</vt:lpstr>
      <vt:lpstr>Военная техника  во время войны:  </vt:lpstr>
      <vt:lpstr>Современная военная техника:</vt:lpstr>
      <vt:lpstr>Презентация PowerPoint</vt:lpstr>
      <vt:lpstr>Лепка: военная техника</vt:lpstr>
      <vt:lpstr>Лепка: военная техника</vt:lpstr>
      <vt:lpstr>Аппликация:</vt:lpstr>
      <vt:lpstr>Чтение художественной литературы:  « неизвестный солдат» – анатолий рыбаков. «Час мужества» -  «подвиг солдата» – анатолий метяев.   Великая отечественная по произведениям художников:  рассматривание иллюстраций, составление коротких рассказов по иллюстрациям,</vt:lpstr>
      <vt:lpstr>Рассматривание рисунков художников</vt:lpstr>
      <vt:lpstr>Просмотр видео ролика:  « день победы» «  Беседы: «Что такое героизм»,  «Дети в годы войны»,  «Мы помним героев».  Просмотр презентации «День Победы»  « Подготовка к праздничному мероприятию ко Дню Победы».  Создание атмосферы праздника в День Победы, желание сказать  «Спасибо!» оставшимся в живых ветеранам.</vt:lpstr>
      <vt:lpstr>Рассматривали изображения с медалями и орденами:</vt:lpstr>
      <vt:lpstr>Результат:  Для детей:   Дети испытывают гордость за свою страну, интересуются историей Родины. Знают традиции родного народа, символику России, историю малой родины. У детей более глубокие знания о России.         Благодаря проекту, дети получили необходимую информацию о великой отечественной войне, о людях, сражавшихся на войне, о детях – войны, о тягостях тех лет.   для родителей:  Родители стали понимать важность воспитания патриотических качеств в дошкольном возрасте</vt:lpstr>
      <vt:lpstr>Мы помним – мы гордимся.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детей</dc:title>
  <dc:creator>USER</dc:creator>
  <cp:lastModifiedBy>USER</cp:lastModifiedBy>
  <cp:revision>49</cp:revision>
  <dcterms:created xsi:type="dcterms:W3CDTF">2018-04-18T03:41:22Z</dcterms:created>
  <dcterms:modified xsi:type="dcterms:W3CDTF">2018-04-22T22:20:50Z</dcterms:modified>
</cp:coreProperties>
</file>