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0" r:id="rId3"/>
    <p:sldId id="284" r:id="rId4"/>
    <p:sldId id="283" r:id="rId5"/>
    <p:sldId id="259" r:id="rId6"/>
    <p:sldId id="287" r:id="rId7"/>
    <p:sldId id="263" r:id="rId8"/>
    <p:sldId id="288" r:id="rId9"/>
    <p:sldId id="276" r:id="rId10"/>
    <p:sldId id="289" r:id="rId11"/>
    <p:sldId id="267" r:id="rId12"/>
    <p:sldId id="278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245158-6E33-4863-96DA-4C8368A5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07720"/>
            <a:ext cx="4572000" cy="5318444"/>
          </a:xfrm>
        </p:spPr>
      </p:pic>
    </p:spTree>
    <p:extLst>
      <p:ext uri="{BB962C8B-B14F-4D97-AF65-F5344CB8AC3E}">
        <p14:creationId xmlns:p14="http://schemas.microsoft.com/office/powerpoint/2010/main" val="251490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6AA7B-0E6E-43D8-A5D5-70B085C9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4" y="634710"/>
            <a:ext cx="8229600" cy="10331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medved">
            <a:extLst>
              <a:ext uri="{FF2B5EF4-FFF2-40B4-BE49-F238E27FC236}">
                <a16:creationId xmlns:a16="http://schemas.microsoft.com/office/drawing/2014/main" id="{6B849CFE-980F-4689-8142-7A74107C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3790"/>
            <a:ext cx="2400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elka(1)">
            <a:extLst>
              <a:ext uri="{FF2B5EF4-FFF2-40B4-BE49-F238E27FC236}">
                <a16:creationId xmlns:a16="http://schemas.microsoft.com/office/drawing/2014/main" id="{D1621E4A-C484-4188-8961-D65503F8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17" y="360717"/>
            <a:ext cx="1676400" cy="14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zayaz-belyak">
            <a:extLst>
              <a:ext uri="{FF2B5EF4-FFF2-40B4-BE49-F238E27FC236}">
                <a16:creationId xmlns:a16="http://schemas.microsoft.com/office/drawing/2014/main" id="{AD625B52-2067-4E2A-8F87-F341F8CC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6832"/>
            <a:ext cx="2400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isa(1)">
            <a:extLst>
              <a:ext uri="{FF2B5EF4-FFF2-40B4-BE49-F238E27FC236}">
                <a16:creationId xmlns:a16="http://schemas.microsoft.com/office/drawing/2014/main" id="{DB944409-850D-4861-8B63-CDF3E04A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16" y="2457797"/>
            <a:ext cx="1676400" cy="18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4E852D2-BCA7-4FA2-9128-3C16B2BB01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05238"/>
            <a:ext cx="1676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C90CC7-C629-46E4-B9E0-650E7E9530E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16" y="4627418"/>
            <a:ext cx="1676400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78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97405-1AB9-4781-A980-45E86EC6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Фотоохота</a:t>
            </a:r>
            <a:r>
              <a:rPr lang="ru-RU" sz="3200" b="1" dirty="0"/>
              <a:t> 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1"/>
                </a:solidFill>
              </a:rPr>
              <a:t>- съёмка животных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 естественных для них условиях обитания.</a:t>
            </a:r>
            <a:r>
              <a:rPr lang="ru-RU" sz="3200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205501-93EC-4361-A64B-0085A51D7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172200" cy="4267199"/>
          </a:xfrm>
        </p:spPr>
      </p:pic>
    </p:spTree>
    <p:extLst>
      <p:ext uri="{BB962C8B-B14F-4D97-AF65-F5344CB8AC3E}">
        <p14:creationId xmlns:p14="http://schemas.microsoft.com/office/powerpoint/2010/main" val="111397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5C24E-00C6-45B4-85EC-9C5F819F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Советы новичку - фотоохотнику.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6E71E-E2CB-48E1-894C-1CC80D12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Сначала научись снимать животных в зоопарке.</a:t>
            </a:r>
          </a:p>
          <a:p>
            <a:pPr lvl="0"/>
            <a:r>
              <a:rPr lang="ru-RU" dirty="0"/>
              <a:t>Изучи образ жизни и повадки животных, которых будешь фотографировать.</a:t>
            </a:r>
          </a:p>
          <a:p>
            <a:pPr lvl="0"/>
            <a:r>
              <a:rPr lang="ru-RU" dirty="0"/>
              <a:t>Заранее выбери место, из которого будешь снимать.</a:t>
            </a:r>
          </a:p>
          <a:p>
            <a:pPr lvl="0"/>
            <a:r>
              <a:rPr lang="ru-RU" dirty="0"/>
              <a:t>Научись фотографировать животных в движении – это самые интересные кадры. Делай крупные планы, снимай взаимодействие человека и животных.</a:t>
            </a:r>
          </a:p>
          <a:p>
            <a:pPr lvl="0"/>
            <a:r>
              <a:rPr lang="ru-RU" dirty="0"/>
              <a:t>Воспитывай в себе терпение и выдержку, ведь иногда приходится ждать несколько часов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для получения желаемых результатов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70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C8192-3785-4620-BD18-D8FE136D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286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Задание на дом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(на выбор):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28DB5-41F3-4127-A76D-4D1A6935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200400"/>
            <a:ext cx="6934200" cy="2925763"/>
          </a:xfrm>
        </p:spPr>
        <p:txBody>
          <a:bodyPr/>
          <a:lstStyle/>
          <a:p>
            <a:r>
              <a:rPr lang="ru-RU" dirty="0"/>
              <a:t>пересказать рассказ по плану;</a:t>
            </a:r>
          </a:p>
          <a:p>
            <a:r>
              <a:rPr lang="ru-RU" dirty="0"/>
              <a:t>выучить наизусть 1 часть;</a:t>
            </a:r>
          </a:p>
          <a:p>
            <a:r>
              <a:rPr lang="ru-RU" dirty="0"/>
              <a:t>составить кроссворд с рисунком.</a:t>
            </a:r>
          </a:p>
        </p:txBody>
      </p:sp>
    </p:spTree>
    <p:extLst>
      <p:ext uri="{BB962C8B-B14F-4D97-AF65-F5344CB8AC3E}">
        <p14:creationId xmlns:p14="http://schemas.microsoft.com/office/powerpoint/2010/main" val="278622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97ED23-852C-4E4C-9D2D-4676F19F7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8818"/>
            <a:ext cx="7772159" cy="5440363"/>
          </a:xfrm>
        </p:spPr>
      </p:pic>
    </p:spTree>
    <p:extLst>
      <p:ext uri="{BB962C8B-B14F-4D97-AF65-F5344CB8AC3E}">
        <p14:creationId xmlns:p14="http://schemas.microsoft.com/office/powerpoint/2010/main" val="321683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9AF301-5138-44A0-B93C-3C95A913D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7200"/>
            <a:ext cx="7772400" cy="5791200"/>
          </a:xfrm>
        </p:spPr>
      </p:pic>
    </p:spTree>
    <p:extLst>
      <p:ext uri="{BB962C8B-B14F-4D97-AF65-F5344CB8AC3E}">
        <p14:creationId xmlns:p14="http://schemas.microsoft.com/office/powerpoint/2010/main" val="303663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89030-51D2-4960-9DF9-94C423E4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0574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И. Соколов-Микитов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5BBC1-303B-4CB7-8BC6-F57A079B1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3429001"/>
            <a:ext cx="3810000" cy="1033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Зима в лесу</a:t>
            </a:r>
          </a:p>
        </p:txBody>
      </p:sp>
      <p:pic>
        <p:nvPicPr>
          <p:cNvPr id="4" name="Метель, хруст снега">
            <a:hlinkClick r:id="" action="ppaction://media"/>
            <a:extLst>
              <a:ext uri="{FF2B5EF4-FFF2-40B4-BE49-F238E27FC236}">
                <a16:creationId xmlns:a16="http://schemas.microsoft.com/office/drawing/2014/main" id="{47C490F4-BC66-41D6-AC8C-5985C9108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867400"/>
            <a:ext cx="609600" cy="609600"/>
          </a:xfrm>
          <a:prstGeom prst="rect">
            <a:avLst/>
          </a:prstGeom>
        </p:spPr>
      </p:pic>
      <p:pic>
        <p:nvPicPr>
          <p:cNvPr id="5" name="О.Табаков Зима в лесу">
            <a:hlinkClick r:id="" action="ppaction://media"/>
            <a:extLst>
              <a:ext uri="{FF2B5EF4-FFF2-40B4-BE49-F238E27FC236}">
                <a16:creationId xmlns:a16="http://schemas.microsoft.com/office/drawing/2014/main" id="{1F505068-C24C-46CC-8871-16A49EBF1C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6852" y="6062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976A7-BBB1-4874-9E55-0BADDFB6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44"/>
            <a:ext cx="8229600" cy="27432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</a:rPr>
              <a:t>Пороша</a:t>
            </a:r>
            <a:r>
              <a:rPr lang="ru-RU" sz="3200" dirty="0">
                <a:solidFill>
                  <a:schemeClr val="tx1"/>
                </a:solidFill>
              </a:rPr>
              <a:t> – свежий слой выпавшего с вечера или ночью снега.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3C747-2A5D-42FC-A390-4C60C51B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Коряга</a:t>
            </a:r>
            <a:r>
              <a:rPr lang="ru-RU" dirty="0"/>
              <a:t> – вывороченный с корнями пень или часть ствола с сучьями.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FB68AC86-2CCC-4F43-A5B0-F31B91389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7200"/>
            <a:ext cx="3810000" cy="2239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6099B2-F443-4E34-94A4-081EB698A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386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C07D6-A534-4D74-9F3E-2F74672B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47E364-872C-4ED3-ABC7-9D56CCF36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752600"/>
            <a:ext cx="3505201" cy="3352800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593654FF-AEBC-432A-9B06-869A58A6F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34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28C21-C413-4AE4-870F-9FB053A1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9C2540-A62E-4DFB-A48B-118949DB9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000"/>
            <a:ext cx="3727173" cy="2743200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FFA1D63B-A105-4054-9586-2596EB409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3733800" cy="2743200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5675DD5F-A22D-49BC-9EF5-C1017D4C8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3" y="3352800"/>
            <a:ext cx="3733800" cy="327660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1827776F-23DD-455D-A9D8-D137199CE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373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5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40172-C5C3-4253-AC00-7101CB54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218B3F-4305-4BC9-84DF-1B8531E7F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"/>
            <a:ext cx="4495800" cy="4267199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1147555E-F4AD-4C71-ACE6-E63D9CF71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1981200"/>
            <a:ext cx="4191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9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5B16A-8B8F-44C0-8AD9-78DCC9E3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86"/>
            <a:ext cx="8077200" cy="638423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Лежебока-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медведь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Веточки-лапки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FE50AE-6F96-4D88-AADD-FECF96A11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2887"/>
            <a:ext cx="4724400" cy="3432313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17CD637F-26D1-407B-B720-DFD917AA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657599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0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5CB77-12D8-41DA-8E5B-23E4BF52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8036"/>
            <a:ext cx="8229600" cy="18589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План.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0B238-A28B-4CAC-A200-A8444D430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43200"/>
            <a:ext cx="6629400" cy="330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1 часть. Беляки – зайцы.</a:t>
            </a:r>
          </a:p>
          <a:p>
            <a:pPr marL="0" indent="0">
              <a:buNone/>
            </a:pPr>
            <a:r>
              <a:rPr lang="ru-RU" sz="4000" dirty="0"/>
              <a:t>2 часть. Следы на снегу.</a:t>
            </a:r>
          </a:p>
          <a:p>
            <a:pPr marL="0" indent="0">
              <a:buNone/>
            </a:pPr>
            <a:r>
              <a:rPr lang="ru-RU" sz="4000" dirty="0"/>
              <a:t>3 часть. Медведь – лежебока.</a:t>
            </a:r>
          </a:p>
        </p:txBody>
      </p:sp>
    </p:spTree>
    <p:extLst>
      <p:ext uri="{BB962C8B-B14F-4D97-AF65-F5344CB8AC3E}">
        <p14:creationId xmlns:p14="http://schemas.microsoft.com/office/powerpoint/2010/main" val="107432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146</Words>
  <Application>Microsoft Office PowerPoint</Application>
  <PresentationFormat>Экран (4:3)</PresentationFormat>
  <Paragraphs>20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Презентация PowerPoint</vt:lpstr>
      <vt:lpstr>Презентация PowerPoint</vt:lpstr>
      <vt:lpstr>И. Соколов-Микитов</vt:lpstr>
      <vt:lpstr>Пороша – свежий слой выпавшего с вечера или ночью снега.</vt:lpstr>
      <vt:lpstr>Презентация PowerPoint</vt:lpstr>
      <vt:lpstr>Презентация PowerPoint</vt:lpstr>
      <vt:lpstr>Презентация PowerPoint</vt:lpstr>
      <vt:lpstr>Лежебока- медведь     Веточки-лапки</vt:lpstr>
      <vt:lpstr>План.</vt:lpstr>
      <vt:lpstr>Презентация PowerPoint</vt:lpstr>
      <vt:lpstr>Фотоохота  - съёмка животных  в естественных для них условиях обитания. </vt:lpstr>
      <vt:lpstr>Советы новичку - фотоохотнику. </vt:lpstr>
      <vt:lpstr>Задание на дом (на выбор):</vt:lpstr>
      <vt:lpstr>Презентация PowerPoint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olgal</cp:lastModifiedBy>
  <cp:revision>90</cp:revision>
  <dcterms:created xsi:type="dcterms:W3CDTF">2015-12-09T15:59:37Z</dcterms:created>
  <dcterms:modified xsi:type="dcterms:W3CDTF">2019-06-23T10:05:30Z</dcterms:modified>
</cp:coreProperties>
</file>