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52CCC0-CA8B-4F11-B2AA-AE70B7DE3245}"/>
              </a:ext>
            </a:extLst>
          </p:cNvPr>
          <p:cNvSpPr>
            <a:spLocks noGrp="1"/>
          </p:cNvSpPr>
          <p:nvPr>
            <p:ph type="ctrTitle"/>
          </p:nvPr>
        </p:nvSpPr>
        <p:spPr>
          <a:xfrm>
            <a:off x="2692398" y="1828800"/>
            <a:ext cx="6815669" cy="1557864"/>
          </a:xfrm>
        </p:spPr>
        <p:txBody>
          <a:bodyPr/>
          <a:lstStyle/>
          <a:p>
            <a:r>
              <a:rPr lang="ru-RU" sz="3200" dirty="0"/>
              <a:t>Бытовая химия в нашем доме </a:t>
            </a:r>
            <a:br>
              <a:rPr lang="ru-RU" sz="3200" dirty="0"/>
            </a:br>
            <a:r>
              <a:rPr lang="ru-RU" sz="3200" dirty="0"/>
              <a:t>и </a:t>
            </a:r>
            <a:br>
              <a:rPr lang="ru-RU" sz="3200" dirty="0"/>
            </a:br>
            <a:r>
              <a:rPr lang="ru-RU" sz="3200" dirty="0"/>
              <a:t> альтернативные способы уборки</a:t>
            </a:r>
          </a:p>
        </p:txBody>
      </p:sp>
      <p:sp>
        <p:nvSpPr>
          <p:cNvPr id="3" name="Подзаголовок 2">
            <a:extLst>
              <a:ext uri="{FF2B5EF4-FFF2-40B4-BE49-F238E27FC236}">
                <a16:creationId xmlns:a16="http://schemas.microsoft.com/office/drawing/2014/main" id="{41C6185D-BE18-42CC-9B60-D54ABDE795A8}"/>
              </a:ext>
            </a:extLst>
          </p:cNvPr>
          <p:cNvSpPr>
            <a:spLocks noGrp="1"/>
          </p:cNvSpPr>
          <p:nvPr>
            <p:ph type="subTitle" idx="1"/>
          </p:nvPr>
        </p:nvSpPr>
        <p:spPr>
          <a:xfrm>
            <a:off x="6692348" y="3657597"/>
            <a:ext cx="2815719" cy="1557864"/>
          </a:xfrm>
        </p:spPr>
        <p:txBody>
          <a:bodyPr>
            <a:normAutofit fontScale="92500" lnSpcReduction="10000"/>
          </a:bodyPr>
          <a:lstStyle/>
          <a:p>
            <a:r>
              <a:rPr lang="ru-RU" dirty="0"/>
              <a:t>Выполнил уч-к 8 класса </a:t>
            </a:r>
          </a:p>
          <a:p>
            <a:r>
              <a:rPr lang="ru-RU" dirty="0"/>
              <a:t>        Шевченко Максим</a:t>
            </a:r>
          </a:p>
          <a:p>
            <a:r>
              <a:rPr lang="ru-RU" dirty="0"/>
              <a:t>               Руководитель:</a:t>
            </a:r>
          </a:p>
          <a:p>
            <a:r>
              <a:rPr lang="ru-RU" dirty="0"/>
              <a:t>               Фитисова Т. А.</a:t>
            </a:r>
          </a:p>
        </p:txBody>
      </p:sp>
    </p:spTree>
    <p:extLst>
      <p:ext uri="{BB962C8B-B14F-4D97-AF65-F5344CB8AC3E}">
        <p14:creationId xmlns:p14="http://schemas.microsoft.com/office/powerpoint/2010/main" val="146102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B99D575-9476-4CDC-9AAE-3308760A5F0F}"/>
              </a:ext>
            </a:extLst>
          </p:cNvPr>
          <p:cNvSpPr/>
          <p:nvPr/>
        </p:nvSpPr>
        <p:spPr>
          <a:xfrm>
            <a:off x="2186610" y="1947638"/>
            <a:ext cx="8017564" cy="923330"/>
          </a:xfrm>
          <a:prstGeom prst="rect">
            <a:avLst/>
          </a:prstGeom>
          <a:noFill/>
        </p:spPr>
        <p:txBody>
          <a:bodyPr wrap="square" lIns="91440" tIns="45720" rIns="91440" bIns="45720">
            <a:spAutoFit/>
          </a:bodyPr>
          <a:lstStyle/>
          <a:p>
            <a:pPr algn="ctr"/>
            <a:r>
              <a:rPr lang="ru-RU"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Спасибо за внимание !</a:t>
            </a:r>
          </a:p>
        </p:txBody>
      </p:sp>
    </p:spTree>
    <p:extLst>
      <p:ext uri="{BB962C8B-B14F-4D97-AF65-F5344CB8AC3E}">
        <p14:creationId xmlns:p14="http://schemas.microsoft.com/office/powerpoint/2010/main" val="268817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EAA8290-F89B-4EF6-B267-5F77E00A38BC}"/>
              </a:ext>
            </a:extLst>
          </p:cNvPr>
          <p:cNvSpPr/>
          <p:nvPr/>
        </p:nvSpPr>
        <p:spPr>
          <a:xfrm>
            <a:off x="901147" y="780726"/>
            <a:ext cx="9700591" cy="4401205"/>
          </a:xfrm>
          <a:prstGeom prst="rect">
            <a:avLst/>
          </a:prstGeom>
        </p:spPr>
        <p:txBody>
          <a:bodyPr wrap="square">
            <a:spAutoFit/>
          </a:bodyPr>
          <a:lstStyle/>
          <a:p>
            <a:r>
              <a:rPr lang="ru-RU" sz="3200" b="1" dirty="0"/>
              <a:t>Цель работы:</a:t>
            </a:r>
          </a:p>
          <a:p>
            <a:r>
              <a:rPr lang="ru-RU" sz="2400" u="sng" dirty="0"/>
              <a:t>Изучение моющих средств и изучении разнообразных вариантов альтернативной уборки</a:t>
            </a:r>
          </a:p>
          <a:p>
            <a:endParaRPr lang="ru-RU" sz="2400" u="sng" dirty="0"/>
          </a:p>
          <a:p>
            <a:endParaRPr lang="ru-RU" sz="2400" u="sng" dirty="0"/>
          </a:p>
          <a:p>
            <a:r>
              <a:rPr lang="ru-RU" sz="3200" b="1" dirty="0"/>
              <a:t>Задачи работы:</a:t>
            </a:r>
          </a:p>
          <a:p>
            <a:pPr marL="342900" indent="-342900">
              <a:buFont typeface="Arial" panose="020B0604020202020204" pitchFamily="34" charset="0"/>
              <a:buChar char="•"/>
            </a:pPr>
            <a:r>
              <a:rPr lang="ru-RU" sz="2400" u="sng" dirty="0"/>
              <a:t>Исследовать проблему применения бытовой химии в квартире: польза или вред</a:t>
            </a:r>
          </a:p>
          <a:p>
            <a:pPr marL="342900" indent="-342900">
              <a:buFont typeface="Arial" panose="020B0604020202020204" pitchFamily="34" charset="0"/>
              <a:buChar char="•"/>
            </a:pPr>
            <a:r>
              <a:rPr lang="ru-RU" sz="2400" u="sng" dirty="0"/>
              <a:t>Проанализировать правильный подход в выборе бытовой химии</a:t>
            </a:r>
          </a:p>
          <a:p>
            <a:pPr marL="342900" indent="-342900">
              <a:buFont typeface="Arial" panose="020B0604020202020204" pitchFamily="34" charset="0"/>
              <a:buChar char="•"/>
            </a:pPr>
            <a:r>
              <a:rPr lang="ru-RU" sz="2400" u="sng" dirty="0"/>
              <a:t>Собрать информацию о способах уборки без применения бытовой химии </a:t>
            </a:r>
          </a:p>
        </p:txBody>
      </p:sp>
    </p:spTree>
    <p:extLst>
      <p:ext uri="{BB962C8B-B14F-4D97-AF65-F5344CB8AC3E}">
        <p14:creationId xmlns:p14="http://schemas.microsoft.com/office/powerpoint/2010/main" val="137379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E6B80853-775B-47C1-A508-0AAD6FCE5A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3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8">
            <a:extLst>
              <a:ext uri="{FF2B5EF4-FFF2-40B4-BE49-F238E27FC236}">
                <a16:creationId xmlns:a16="http://schemas.microsoft.com/office/drawing/2014/main" id="{9BF62520-0403-497A-958B-FD6E8037E8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1">
            <a:extLst>
              <a:ext uri="{FF2B5EF4-FFF2-40B4-BE49-F238E27FC236}">
                <a16:creationId xmlns:a16="http://schemas.microsoft.com/office/drawing/2014/main" id="{83CCCEE7-6E8F-4868-87F2-90F5CE863B0E}"/>
              </a:ext>
            </a:extLst>
          </p:cNvPr>
          <p:cNvPicPr>
            <a:picLocks noChangeAspect="1"/>
          </p:cNvPicPr>
          <p:nvPr/>
        </p:nvPicPr>
        <p:blipFill>
          <a:blip r:embed="rId3"/>
          <a:stretch>
            <a:fillRect/>
          </a:stretch>
        </p:blipFill>
        <p:spPr>
          <a:xfrm>
            <a:off x="618744" y="635508"/>
            <a:ext cx="10954512" cy="5586983"/>
          </a:xfrm>
          <a:prstGeom prst="rect">
            <a:avLst/>
          </a:prstGeom>
        </p:spPr>
      </p:pic>
      <p:sp>
        <p:nvSpPr>
          <p:cNvPr id="19" name="Rectangle 10">
            <a:extLst>
              <a:ext uri="{FF2B5EF4-FFF2-40B4-BE49-F238E27FC236}">
                <a16:creationId xmlns:a16="http://schemas.microsoft.com/office/drawing/2014/main" id="{BB3A422A-21ED-464B-B2EF-EE5B061BED4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a:solidFill>
              <a:srgbClr val="DEE41E"/>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3141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0344B3A-267D-4B7D-8FC7-C23A2B8CA6B4}"/>
              </a:ext>
            </a:extLst>
          </p:cNvPr>
          <p:cNvSpPr/>
          <p:nvPr/>
        </p:nvSpPr>
        <p:spPr>
          <a:xfrm>
            <a:off x="801757" y="609461"/>
            <a:ext cx="10906538" cy="4678204"/>
          </a:xfrm>
          <a:prstGeom prst="rect">
            <a:avLst/>
          </a:prstGeom>
        </p:spPr>
        <p:txBody>
          <a:bodyPr wrap="square">
            <a:spAutoFit/>
          </a:bodyPr>
          <a:lstStyle/>
          <a:p>
            <a:pPr algn="ctr"/>
            <a:r>
              <a:rPr lang="ru-RU" sz="2800" b="1" dirty="0"/>
              <a:t>Бытовая химия: польза и вред</a:t>
            </a:r>
          </a:p>
          <a:p>
            <a:endParaRPr lang="ru-RU" dirty="0"/>
          </a:p>
          <a:p>
            <a:r>
              <a:rPr lang="ru-RU" spc="70" dirty="0"/>
              <a:t>Бытовая химия — несомненное достижение цивилизации. Едва ли кто-либо может представить себе работу по дому без ее применения. Однако, поддерживая чистоту средствами бытовой химии, мы недооцениваем вред, который она приносит нашему здоровью. Например, большая часть стиральных порошков на российских прилавках содержат полифосфаты, которые опасны не только для здоровья, но и для окружающей среды. Поверхностно-активные вещества (ПАВ), хлор, углекислый газ, окислы азота, фенол, формальдегид, ацетон, аммиак, энзимы, отбеливатели, абразивные вещества, ароматизаторы - вот далеко не полный список химических веществ, содержащихся в повсеместно используемой бытовой химии (стиральных порошках, средствах для чистки одежды, домашнего текстиля, различных поверхностей, посуды, санузлов) и парфюмерии (освежители воздуха, ароматизированные свечи и другие разновидности столь модных сейчас ароматических веществ). Все эти компоненты биологически агрессивны. А ведь не для кого не секрет, что загрязнение окружающей среды подобными химическими веществами способствует развитию таких заболеваний, как дерматиты, аллергия, бронхиальная астма. Факт налицо - современный дом просто напичкан провоцирующими факторами.</a:t>
            </a:r>
          </a:p>
        </p:txBody>
      </p:sp>
    </p:spTree>
    <p:extLst>
      <p:ext uri="{BB962C8B-B14F-4D97-AF65-F5344CB8AC3E}">
        <p14:creationId xmlns:p14="http://schemas.microsoft.com/office/powerpoint/2010/main" val="47423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80D9A7E9-3CD9-4EBA-ACB8-11A27200901B}"/>
              </a:ext>
            </a:extLst>
          </p:cNvPr>
          <p:cNvSpPr/>
          <p:nvPr/>
        </p:nvSpPr>
        <p:spPr>
          <a:xfrm>
            <a:off x="8759224" y="1999391"/>
            <a:ext cx="2199861" cy="106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Чистящие средства</a:t>
            </a:r>
          </a:p>
        </p:txBody>
      </p:sp>
      <p:sp>
        <p:nvSpPr>
          <p:cNvPr id="2" name="Овал 1">
            <a:extLst>
              <a:ext uri="{FF2B5EF4-FFF2-40B4-BE49-F238E27FC236}">
                <a16:creationId xmlns:a16="http://schemas.microsoft.com/office/drawing/2014/main" id="{558EEE69-C688-4759-875F-7B3865C09FF9}"/>
              </a:ext>
            </a:extLst>
          </p:cNvPr>
          <p:cNvSpPr/>
          <p:nvPr/>
        </p:nvSpPr>
        <p:spPr>
          <a:xfrm>
            <a:off x="4704520" y="1020418"/>
            <a:ext cx="2504661" cy="141798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3200" dirty="0"/>
              <a:t>Химия в нашем доме</a:t>
            </a:r>
          </a:p>
        </p:txBody>
      </p:sp>
      <p:cxnSp>
        <p:nvCxnSpPr>
          <p:cNvPr id="18" name="Прямая соединительная линия 17">
            <a:extLst>
              <a:ext uri="{FF2B5EF4-FFF2-40B4-BE49-F238E27FC236}">
                <a16:creationId xmlns:a16="http://schemas.microsoft.com/office/drawing/2014/main" id="{C42C7A22-94E2-4F43-9ECC-2F29A225BA4E}"/>
              </a:ext>
            </a:extLst>
          </p:cNvPr>
          <p:cNvCxnSpPr>
            <a:cxnSpLocks/>
            <a:stCxn id="2" idx="5"/>
            <a:endCxn id="19" idx="0"/>
          </p:cNvCxnSpPr>
          <p:nvPr/>
        </p:nvCxnSpPr>
        <p:spPr>
          <a:xfrm>
            <a:off x="6842382" y="2230741"/>
            <a:ext cx="1245710" cy="1657648"/>
          </a:xfrm>
          <a:prstGeom prst="line">
            <a:avLst/>
          </a:prstGeom>
        </p:spPr>
        <p:style>
          <a:lnRef idx="1">
            <a:schemeClr val="accent1"/>
          </a:lnRef>
          <a:fillRef idx="0">
            <a:schemeClr val="accent1"/>
          </a:fillRef>
          <a:effectRef idx="0">
            <a:schemeClr val="accent1"/>
          </a:effectRef>
          <a:fontRef idx="minor">
            <a:schemeClr val="tx1"/>
          </a:fontRef>
        </p:style>
      </p:cxnSp>
      <p:sp>
        <p:nvSpPr>
          <p:cNvPr id="19" name="Прямоугольник 18">
            <a:extLst>
              <a:ext uri="{FF2B5EF4-FFF2-40B4-BE49-F238E27FC236}">
                <a16:creationId xmlns:a16="http://schemas.microsoft.com/office/drawing/2014/main" id="{A254BD05-619F-4D46-8CF1-A4C9F6FB984D}"/>
              </a:ext>
            </a:extLst>
          </p:cNvPr>
          <p:cNvSpPr/>
          <p:nvPr/>
        </p:nvSpPr>
        <p:spPr>
          <a:xfrm>
            <a:off x="7120683" y="3888389"/>
            <a:ext cx="1934818" cy="106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Моющие средства</a:t>
            </a:r>
          </a:p>
        </p:txBody>
      </p:sp>
      <p:sp>
        <p:nvSpPr>
          <p:cNvPr id="21" name="Прямоугольник 20">
            <a:extLst>
              <a:ext uri="{FF2B5EF4-FFF2-40B4-BE49-F238E27FC236}">
                <a16:creationId xmlns:a16="http://schemas.microsoft.com/office/drawing/2014/main" id="{3381F877-75B6-4015-8E95-8FB5FC69208E}"/>
              </a:ext>
            </a:extLst>
          </p:cNvPr>
          <p:cNvSpPr/>
          <p:nvPr/>
        </p:nvSpPr>
        <p:spPr>
          <a:xfrm>
            <a:off x="1239076" y="1729409"/>
            <a:ext cx="2213113" cy="1245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Химия в лекарствах</a:t>
            </a:r>
          </a:p>
        </p:txBody>
      </p:sp>
      <p:cxnSp>
        <p:nvCxnSpPr>
          <p:cNvPr id="23" name="Прямая соединительная линия 22">
            <a:extLst>
              <a:ext uri="{FF2B5EF4-FFF2-40B4-BE49-F238E27FC236}">
                <a16:creationId xmlns:a16="http://schemas.microsoft.com/office/drawing/2014/main" id="{94424D64-6CD8-4FCB-8271-59EED594ECF2}"/>
              </a:ext>
            </a:extLst>
          </p:cNvPr>
          <p:cNvCxnSpPr>
            <a:stCxn id="21" idx="3"/>
            <a:endCxn id="2" idx="2"/>
          </p:cNvCxnSpPr>
          <p:nvPr/>
        </p:nvCxnSpPr>
        <p:spPr>
          <a:xfrm flipV="1">
            <a:off x="3452189" y="1729409"/>
            <a:ext cx="1252331" cy="622853"/>
          </a:xfrm>
          <a:prstGeom prst="line">
            <a:avLst/>
          </a:prstGeom>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D103E858-83FC-4C86-88AB-ADDD004BF044}"/>
              </a:ext>
            </a:extLst>
          </p:cNvPr>
          <p:cNvSpPr/>
          <p:nvPr/>
        </p:nvSpPr>
        <p:spPr>
          <a:xfrm>
            <a:off x="3737114" y="3889514"/>
            <a:ext cx="1934812" cy="106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Химия в продуктах</a:t>
            </a:r>
          </a:p>
        </p:txBody>
      </p:sp>
      <p:cxnSp>
        <p:nvCxnSpPr>
          <p:cNvPr id="28" name="Прямая соединительная линия 27">
            <a:extLst>
              <a:ext uri="{FF2B5EF4-FFF2-40B4-BE49-F238E27FC236}">
                <a16:creationId xmlns:a16="http://schemas.microsoft.com/office/drawing/2014/main" id="{DB579C41-3543-47B2-9739-44B5BDCBB77E}"/>
              </a:ext>
            </a:extLst>
          </p:cNvPr>
          <p:cNvCxnSpPr>
            <a:stCxn id="24" idx="0"/>
            <a:endCxn id="2" idx="3"/>
          </p:cNvCxnSpPr>
          <p:nvPr/>
        </p:nvCxnSpPr>
        <p:spPr>
          <a:xfrm flipV="1">
            <a:off x="4704520" y="2230741"/>
            <a:ext cx="366799" cy="1658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575992C4-19CB-4844-B110-D3E32E7787C0}"/>
              </a:ext>
            </a:extLst>
          </p:cNvPr>
          <p:cNvCxnSpPr>
            <a:cxnSpLocks/>
          </p:cNvCxnSpPr>
          <p:nvPr/>
        </p:nvCxnSpPr>
        <p:spPr>
          <a:xfrm flipH="1" flipV="1">
            <a:off x="7209181" y="1759165"/>
            <a:ext cx="1543882" cy="643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8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6348455-4D5F-466A-AC2C-06D11BE06A0E}"/>
              </a:ext>
            </a:extLst>
          </p:cNvPr>
          <p:cNvSpPr/>
          <p:nvPr/>
        </p:nvSpPr>
        <p:spPr>
          <a:xfrm>
            <a:off x="808382" y="735955"/>
            <a:ext cx="10575235" cy="5386090"/>
          </a:xfrm>
          <a:prstGeom prst="rect">
            <a:avLst/>
          </a:prstGeom>
        </p:spPr>
        <p:txBody>
          <a:bodyPr wrap="square">
            <a:spAutoFit/>
          </a:bodyPr>
          <a:lstStyle/>
          <a:p>
            <a:pPr algn="ctr"/>
            <a:r>
              <a:rPr lang="ru-RU" sz="3600" dirty="0"/>
              <a:t>Из истории:</a:t>
            </a:r>
          </a:p>
          <a:p>
            <a:pPr marL="285750" indent="-285750">
              <a:buFont typeface="Arial" panose="020B0604020202020204" pitchFamily="34" charset="0"/>
              <a:buChar char="•"/>
            </a:pPr>
            <a:r>
              <a:rPr lang="ru-RU" dirty="0"/>
              <a:t> </a:t>
            </a:r>
            <a:r>
              <a:rPr lang="ru-RU" sz="2800" dirty="0"/>
              <a:t>В гробнице египетского фараона Тутанхамона археологи обнаружили благовония, сохранившие аромат в течение тридцати веков. </a:t>
            </a:r>
          </a:p>
          <a:p>
            <a:pPr marL="285750" indent="-285750">
              <a:buFont typeface="Arial" panose="020B0604020202020204" pitchFamily="34" charset="0"/>
              <a:buChar char="•"/>
            </a:pPr>
            <a:endParaRPr lang="ru-RU" sz="2800" dirty="0"/>
          </a:p>
          <a:p>
            <a:pPr marL="285750" indent="-285750">
              <a:buFont typeface="Arial" panose="020B0604020202020204" pitchFamily="34" charset="0"/>
              <a:buChar char="•"/>
            </a:pPr>
            <a:r>
              <a:rPr lang="ru-RU" sz="2800" dirty="0"/>
              <a:t>Начиная с I века до н. э. в культурных центрах Средиземноморья широкое распространение получило мыло. </a:t>
            </a:r>
          </a:p>
          <a:p>
            <a:pPr marL="285750" indent="-285750">
              <a:buFont typeface="Arial" panose="020B0604020202020204" pitchFamily="34" charset="0"/>
              <a:buChar char="•"/>
            </a:pPr>
            <a:endParaRPr lang="ru-RU" sz="2800" dirty="0"/>
          </a:p>
          <a:p>
            <a:pPr marL="285750" indent="-285750">
              <a:buFont typeface="Arial" panose="020B0604020202020204" pitchFamily="34" charset="0"/>
              <a:buChar char="•"/>
            </a:pPr>
            <a:r>
              <a:rPr lang="ru-RU" sz="2800" dirty="0"/>
              <a:t>C развитием письменности появляются и советы по бытовой химий. Так, в одном из старинных русских лечебников дается такой совет: «Если хочешь, чтоб тебя не ели комары, то возьми платок, смочи его дегтем и положи на голову, на шапку».</a:t>
            </a:r>
          </a:p>
        </p:txBody>
      </p:sp>
    </p:spTree>
    <p:extLst>
      <p:ext uri="{BB962C8B-B14F-4D97-AF65-F5344CB8AC3E}">
        <p14:creationId xmlns:p14="http://schemas.microsoft.com/office/powerpoint/2010/main" val="11806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E4EC17D-F9B1-4DFA-A2E7-2E67B1126D1B}"/>
              </a:ext>
            </a:extLst>
          </p:cNvPr>
          <p:cNvSpPr/>
          <p:nvPr/>
        </p:nvSpPr>
        <p:spPr>
          <a:xfrm>
            <a:off x="742122" y="915171"/>
            <a:ext cx="10707756" cy="3262432"/>
          </a:xfrm>
          <a:prstGeom prst="rect">
            <a:avLst/>
          </a:prstGeom>
        </p:spPr>
        <p:txBody>
          <a:bodyPr wrap="square">
            <a:spAutoFit/>
          </a:bodyPr>
          <a:lstStyle/>
          <a:p>
            <a:r>
              <a:rPr lang="ru-RU" sz="3200" u="sng" dirty="0"/>
              <a:t>Альтернативные</a:t>
            </a:r>
            <a:r>
              <a:rPr lang="ru-RU" sz="3200" dirty="0"/>
              <a:t> способы уборки в доме без бытовой химии</a:t>
            </a:r>
          </a:p>
          <a:p>
            <a:endParaRPr lang="ru-RU" sz="1600" dirty="0"/>
          </a:p>
          <a:p>
            <a:r>
              <a:rPr lang="ru-RU" sz="2800" dirty="0"/>
              <a:t>Рынок предлагает достаточно химических средств для превращения вашего дома в сияющее чистотой, но смертельно опасное жилище. И в этой ситуации следует сделать выбор: бытовая химия или альтернатива уборки дома.</a:t>
            </a:r>
          </a:p>
          <a:p>
            <a:endParaRPr lang="ru-RU" sz="2800" dirty="0"/>
          </a:p>
          <a:p>
            <a:endParaRPr lang="ru-RU" dirty="0"/>
          </a:p>
        </p:txBody>
      </p:sp>
    </p:spTree>
    <p:extLst>
      <p:ext uri="{BB962C8B-B14F-4D97-AF65-F5344CB8AC3E}">
        <p14:creationId xmlns:p14="http://schemas.microsoft.com/office/powerpoint/2010/main" val="378624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90AB4E7-254C-49E3-87F0-D90E8BF1179D}"/>
              </a:ext>
            </a:extLst>
          </p:cNvPr>
          <p:cNvSpPr/>
          <p:nvPr/>
        </p:nvSpPr>
        <p:spPr>
          <a:xfrm>
            <a:off x="781878" y="751344"/>
            <a:ext cx="10641496" cy="4832092"/>
          </a:xfrm>
          <a:prstGeom prst="rect">
            <a:avLst/>
          </a:prstGeom>
        </p:spPr>
        <p:txBody>
          <a:bodyPr wrap="square">
            <a:spAutoFit/>
          </a:bodyPr>
          <a:lstStyle/>
          <a:p>
            <a:pPr algn="ctr"/>
            <a:r>
              <a:rPr lang="ru-RU" sz="2800" dirty="0"/>
              <a:t>Кухня</a:t>
            </a:r>
          </a:p>
          <a:p>
            <a:r>
              <a:rPr lang="ru-RU" dirty="0"/>
              <a:t>Казалось бы, что именно здесь невозможны никакие варианты альтернативных способов уборки в доме без бытовой химии. Как бы не так.</a:t>
            </a:r>
          </a:p>
          <a:p>
            <a:endParaRPr lang="ru-RU" dirty="0"/>
          </a:p>
          <a:p>
            <a:pPr marL="342900" indent="-342900">
              <a:buFont typeface="+mj-lt"/>
              <a:buAutoNum type="arabicPeriod"/>
            </a:pPr>
            <a:r>
              <a:rPr lang="ru-RU" dirty="0"/>
              <a:t>Посуду моем горчичным порошком.</a:t>
            </a:r>
          </a:p>
          <a:p>
            <a:pPr marL="342900" indent="-342900">
              <a:buFont typeface="+mj-lt"/>
              <a:buAutoNum type="arabicPeriod"/>
            </a:pPr>
            <a:r>
              <a:rPr lang="ru-RU" dirty="0"/>
              <a:t>Трудно отмываемые поверхности вычищаем содой.</a:t>
            </a:r>
          </a:p>
          <a:p>
            <a:pPr marL="342900" indent="-342900">
              <a:buFont typeface="+mj-lt"/>
              <a:buAutoNum type="arabicPeriod"/>
            </a:pPr>
            <a:r>
              <a:rPr lang="ru-RU" dirty="0"/>
              <a:t>Накипь в чайнике удаляем при помощи уксуса.</a:t>
            </a:r>
          </a:p>
          <a:p>
            <a:pPr marL="342900" indent="-342900">
              <a:buFont typeface="+mj-lt"/>
              <a:buAutoNum type="arabicPeriod"/>
            </a:pPr>
            <a:r>
              <a:rPr lang="ru-RU" dirty="0"/>
              <a:t>Ржавчину удаляем соком лимона.</a:t>
            </a:r>
          </a:p>
          <a:p>
            <a:pPr algn="ctr"/>
            <a:r>
              <a:rPr lang="ru-RU" sz="2800" dirty="0"/>
              <a:t>Комната</a:t>
            </a:r>
          </a:p>
          <a:p>
            <a:r>
              <a:rPr lang="ru-RU" dirty="0"/>
              <a:t>Проще всего решить вопрос об альтернативных способах уборки в доме, не прибегая к химическим средствам, именно здесь.</a:t>
            </a:r>
          </a:p>
          <a:p>
            <a:endParaRPr lang="ru-RU" dirty="0"/>
          </a:p>
          <a:p>
            <a:pPr marL="342900" indent="-342900">
              <a:buFont typeface="+mj-lt"/>
              <a:buAutoNum type="arabicPeriod"/>
            </a:pPr>
            <a:r>
              <a:rPr lang="ru-RU" dirty="0"/>
              <a:t>Привести в порядок ковры поможет уксус.</a:t>
            </a:r>
          </a:p>
          <a:p>
            <a:pPr marL="342900" indent="-342900">
              <a:buFont typeface="+mj-lt"/>
              <a:buAutoNum type="arabicPeriod"/>
            </a:pPr>
            <a:r>
              <a:rPr lang="ru-RU" dirty="0"/>
              <a:t>Чернильные пятна выведет сливочное масло.</a:t>
            </a:r>
          </a:p>
          <a:p>
            <a:pPr marL="342900" indent="-342900">
              <a:buFont typeface="+mj-lt"/>
              <a:buAutoNum type="arabicPeriod"/>
            </a:pPr>
            <a:r>
              <a:rPr lang="ru-RU" dirty="0"/>
              <a:t>Окна натирают сырым картофелем, а затем протирают сухой тряпкой. Их также моют обычной водой, а затем натирают бумагой или газетой.</a:t>
            </a:r>
          </a:p>
        </p:txBody>
      </p:sp>
    </p:spTree>
    <p:extLst>
      <p:ext uri="{BB962C8B-B14F-4D97-AF65-F5344CB8AC3E}">
        <p14:creationId xmlns:p14="http://schemas.microsoft.com/office/powerpoint/2010/main" val="220776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28CE697-FBE8-42D9-ADD9-D6294B57A8A7}"/>
              </a:ext>
            </a:extLst>
          </p:cNvPr>
          <p:cNvSpPr/>
          <p:nvPr/>
        </p:nvSpPr>
        <p:spPr>
          <a:xfrm>
            <a:off x="781877" y="715617"/>
            <a:ext cx="10707757" cy="5016758"/>
          </a:xfrm>
          <a:prstGeom prst="rect">
            <a:avLst/>
          </a:prstGeom>
        </p:spPr>
        <p:txBody>
          <a:bodyPr wrap="square">
            <a:spAutoFit/>
          </a:bodyPr>
          <a:lstStyle/>
          <a:p>
            <a:pPr algn="ctr"/>
            <a:r>
              <a:rPr lang="ru-RU" sz="3200" u="sng" dirty="0"/>
              <a:t>Как снизить вредное влияние химии</a:t>
            </a:r>
          </a:p>
          <a:p>
            <a:pPr marL="342900" indent="-342900">
              <a:buFont typeface="+mj-lt"/>
              <a:buAutoNum type="arabicPeriod"/>
            </a:pPr>
            <a:r>
              <a:rPr lang="ru-RU" sz="3200" dirty="0"/>
              <a:t>Проветривайте помещения сразу после уборки.</a:t>
            </a:r>
          </a:p>
          <a:p>
            <a:pPr marL="342900" indent="-342900">
              <a:buFont typeface="+mj-lt"/>
              <a:buAutoNum type="arabicPeriod"/>
            </a:pPr>
            <a:r>
              <a:rPr lang="ru-RU" sz="3200" dirty="0"/>
              <a:t>Если речь идет о влажной очистке, выбирая бытовую химию или альтернативу уборки дома, лучше предпочтите просто воду.</a:t>
            </a:r>
          </a:p>
          <a:p>
            <a:pPr marL="342900" indent="-342900">
              <a:buFont typeface="+mj-lt"/>
              <a:buAutoNum type="arabicPeriod"/>
            </a:pPr>
            <a:r>
              <a:rPr lang="ru-RU" sz="3200" dirty="0"/>
              <a:t>Одежду после стирки обязательно проглаживайте.</a:t>
            </a:r>
          </a:p>
          <a:p>
            <a:pPr marL="342900" indent="-342900">
              <a:buFont typeface="+mj-lt"/>
              <a:buAutoNum type="arabicPeriod"/>
            </a:pPr>
            <a:r>
              <a:rPr lang="ru-RU" sz="3200" dirty="0"/>
              <a:t>Тщательно промывайте посуду после мытья моющими средствами.</a:t>
            </a:r>
          </a:p>
          <a:p>
            <a:pPr marL="342900" indent="-342900">
              <a:buFont typeface="+mj-lt"/>
              <a:buAutoNum type="arabicPeriod"/>
            </a:pPr>
            <a:r>
              <a:rPr lang="ru-RU" sz="3200" dirty="0"/>
              <a:t>Мойте руки после этого не менее тщательно.</a:t>
            </a:r>
          </a:p>
          <a:p>
            <a:pPr marL="342900" indent="-342900">
              <a:buFont typeface="+mj-lt"/>
              <a:buAutoNum type="arabicPeriod"/>
            </a:pPr>
            <a:r>
              <a:rPr lang="ru-RU" sz="3200" dirty="0"/>
              <a:t>Читайте этикетки на бытовой химии</a:t>
            </a:r>
            <a:r>
              <a:rPr lang="ru-RU" dirty="0"/>
              <a:t>.</a:t>
            </a:r>
          </a:p>
        </p:txBody>
      </p:sp>
    </p:spTree>
    <p:extLst>
      <p:ext uri="{BB962C8B-B14F-4D97-AF65-F5344CB8AC3E}">
        <p14:creationId xmlns:p14="http://schemas.microsoft.com/office/powerpoint/2010/main" val="702617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TotalTime>
  <Words>565</Words>
  <Application>Microsoft Office PowerPoint</Application>
  <PresentationFormat>Широкоэкранный</PresentationFormat>
  <Paragraphs>51</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Garamond</vt:lpstr>
      <vt:lpstr>Натуральные материалы</vt:lpstr>
      <vt:lpstr>Бытовая химия в нашем доме  и   альтернативные способы уборки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Бытовая химия в нашем доме  и   альтернативные способы уборки</dc:title>
  <dc:creator>Виктор Шевченко</dc:creator>
  <cp:lastModifiedBy>Виктор Шевченко</cp:lastModifiedBy>
  <cp:revision>9</cp:revision>
  <dcterms:created xsi:type="dcterms:W3CDTF">2018-03-28T16:51:26Z</dcterms:created>
  <dcterms:modified xsi:type="dcterms:W3CDTF">2018-03-28T18:26:03Z</dcterms:modified>
</cp:coreProperties>
</file>